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73" r:id="rId7"/>
    <p:sldId id="268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86A"/>
    <a:srgbClr val="B2DE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9D11C6-4A57-449B-B33C-261066A4EA3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44D5CA4-DF58-45F3-AB27-D1782467DF71}">
      <dgm:prSet phldrT="[Szöveg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b="1" dirty="0" smtClean="0"/>
            <a:t>Ügyintézés</a:t>
          </a:r>
          <a:endParaRPr lang="hu-HU" b="1" dirty="0"/>
        </a:p>
      </dgm:t>
    </dgm:pt>
    <dgm:pt modelId="{3B3A7B68-FEAC-4313-A54F-750626BAE191}" type="sibTrans" cxnId="{3D30435A-AEF6-4D16-94BE-CAAC107A84F2}">
      <dgm:prSet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t>
        <a:bodyPr/>
        <a:lstStyle/>
        <a:p>
          <a:endParaRPr lang="hu-HU"/>
        </a:p>
      </dgm:t>
    </dgm:pt>
    <dgm:pt modelId="{380B35F1-22B0-47E5-B228-DC906B49A9FF}" type="parTrans" cxnId="{3D30435A-AEF6-4D16-94BE-CAAC107A84F2}">
      <dgm:prSet/>
      <dgm:spPr/>
      <dgm:t>
        <a:bodyPr/>
        <a:lstStyle/>
        <a:p>
          <a:endParaRPr lang="hu-HU"/>
        </a:p>
      </dgm:t>
    </dgm:pt>
    <dgm:pt modelId="{897E76E8-BE1B-44BA-8A3B-1A8E3001AD5F}">
      <dgm:prSet phldrT="[Szöveg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u-HU" sz="2000" b="1" dirty="0" smtClean="0"/>
            <a:t>Ellenőrzés</a:t>
          </a:r>
          <a:endParaRPr lang="hu-HU" sz="2000" b="1" dirty="0"/>
        </a:p>
      </dgm:t>
    </dgm:pt>
    <dgm:pt modelId="{A401E658-A600-4FC0-8F8F-2021E4B244BA}" type="sibTrans" cxnId="{1A613DAE-3331-4227-B1CE-33FFEBA64A04}">
      <dgm:prSet/>
      <dgm:spPr>
        <a:blipFill dpi="0" rotWithShape="1">
          <a:blip xmlns:r="http://schemas.openxmlformats.org/officeDocument/2006/relationships" r:embed="rId2"/>
          <a:srcRect/>
          <a:stretch>
            <a:fillRect l="5000" r="5000"/>
          </a:stretch>
        </a:blipFill>
      </dgm:spPr>
      <dgm:t>
        <a:bodyPr/>
        <a:lstStyle/>
        <a:p>
          <a:endParaRPr lang="hu-HU"/>
        </a:p>
      </dgm:t>
    </dgm:pt>
    <dgm:pt modelId="{3E90F72E-9214-4A5E-8CF0-4B8E0CD25192}" type="parTrans" cxnId="{1A613DAE-3331-4227-B1CE-33FFEBA64A04}">
      <dgm:prSet/>
      <dgm:spPr/>
      <dgm:t>
        <a:bodyPr/>
        <a:lstStyle/>
        <a:p>
          <a:endParaRPr lang="hu-HU"/>
        </a:p>
      </dgm:t>
    </dgm:pt>
    <dgm:pt modelId="{E2E2998D-EEB8-46D0-AEDB-7129F1CD7F60}">
      <dgm:prSet phldrT="[Szöveg]" custT="1"/>
      <dgm:spPr>
        <a:solidFill>
          <a:srgbClr val="002060"/>
        </a:solidFill>
        <a:effectLst>
          <a:innerShdw blurRad="63500" dist="50800" dir="54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sz="2000" b="1" dirty="0" smtClean="0"/>
            <a:t>Kivitelezés</a:t>
          </a:r>
          <a:endParaRPr lang="hu-HU" sz="2000" b="1" dirty="0"/>
        </a:p>
      </dgm:t>
    </dgm:pt>
    <dgm:pt modelId="{55E78A9A-2CBB-44B6-87D8-575129C25DBB}" type="sibTrans" cxnId="{1A993E64-D04C-4E9C-9FF8-EF62E4036D51}">
      <dgm:prSet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  <dgm:t>
        <a:bodyPr/>
        <a:lstStyle/>
        <a:p>
          <a:endParaRPr lang="hu-HU"/>
        </a:p>
      </dgm:t>
    </dgm:pt>
    <dgm:pt modelId="{E5E4948C-AF8D-4367-9D49-DBF644CEDE30}" type="parTrans" cxnId="{1A993E64-D04C-4E9C-9FF8-EF62E4036D51}">
      <dgm:prSet/>
      <dgm:spPr/>
      <dgm:t>
        <a:bodyPr/>
        <a:lstStyle/>
        <a:p>
          <a:endParaRPr lang="hu-HU"/>
        </a:p>
      </dgm:t>
    </dgm:pt>
    <dgm:pt modelId="{27BEED33-51A3-4436-B597-F40236A7CB4D}">
      <dgm:prSet phldrT="[Szöveg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hu-HU" b="1" u="none" dirty="0" smtClean="0"/>
            <a:t>Teljesítés igazolás,</a:t>
          </a:r>
          <a:br>
            <a:rPr lang="hu-HU" b="1" u="none" dirty="0" smtClean="0"/>
          </a:br>
          <a:r>
            <a:rPr lang="hu-HU" b="1" u="none" dirty="0" smtClean="0"/>
            <a:t>számlázás</a:t>
          </a:r>
          <a:endParaRPr lang="hu-HU" b="1" u="none" dirty="0"/>
        </a:p>
      </dgm:t>
    </dgm:pt>
    <dgm:pt modelId="{7280E598-5EE8-4E92-8AD5-A7016800C989}" type="parTrans" cxnId="{2629369F-D935-4866-A0CA-1B541C552D3B}">
      <dgm:prSet/>
      <dgm:spPr/>
      <dgm:t>
        <a:bodyPr/>
        <a:lstStyle/>
        <a:p>
          <a:endParaRPr lang="hu-HU"/>
        </a:p>
      </dgm:t>
    </dgm:pt>
    <dgm:pt modelId="{8AA2F203-D34A-49B6-A4BB-0C3CF295FB40}" type="sibTrans" cxnId="{2629369F-D935-4866-A0CA-1B541C552D3B}">
      <dgm:prSet/>
      <dgm:spPr>
        <a:blipFill rotWithShape="0">
          <a:blip xmlns:r="http://schemas.openxmlformats.org/officeDocument/2006/relationships" r:embed="rId4"/>
          <a:stretch>
            <a:fillRect l="-22000" r="-22000"/>
          </a:stretch>
        </a:blipFill>
      </dgm:spPr>
      <dgm:t>
        <a:bodyPr/>
        <a:lstStyle/>
        <a:p>
          <a:endParaRPr lang="hu-HU"/>
        </a:p>
      </dgm:t>
    </dgm:pt>
    <dgm:pt modelId="{B3301DE7-EABD-4862-98C7-071BD867C64C}">
      <dgm:prSet phldrT="[Szöveg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b="1" dirty="0" smtClean="0"/>
            <a:t>Szükséges pótmunkák</a:t>
          </a:r>
          <a:endParaRPr lang="hu-HU" b="1" dirty="0"/>
        </a:p>
      </dgm:t>
    </dgm:pt>
    <dgm:pt modelId="{8B0175A3-11B0-4AE9-8B08-4448C7F3FE8E}" type="parTrans" cxnId="{495A0E14-7536-409B-ADF3-B5874B433DD0}">
      <dgm:prSet/>
      <dgm:spPr/>
      <dgm:t>
        <a:bodyPr/>
        <a:lstStyle/>
        <a:p>
          <a:endParaRPr lang="hu-HU"/>
        </a:p>
      </dgm:t>
    </dgm:pt>
    <dgm:pt modelId="{5CFBD033-EC57-4BB2-8262-AD2280F7A0BD}" type="sibTrans" cxnId="{495A0E14-7536-409B-ADF3-B5874B433DD0}">
      <dgm:prSet/>
      <dgm:spPr/>
      <dgm:t>
        <a:bodyPr/>
        <a:lstStyle/>
        <a:p>
          <a:endParaRPr lang="hu-HU"/>
        </a:p>
      </dgm:t>
    </dgm:pt>
    <dgm:pt modelId="{945A0A71-8F72-4683-9521-FB0C4EC4A267}" type="pres">
      <dgm:prSet presAssocID="{049D11C6-4A57-449B-B33C-261066A4EA3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hu-HU"/>
        </a:p>
      </dgm:t>
    </dgm:pt>
    <dgm:pt modelId="{DE367788-52E3-4448-983C-4177615EE92A}" type="pres">
      <dgm:prSet presAssocID="{E2E2998D-EEB8-46D0-AEDB-7129F1CD7F60}" presName="text1" presStyleCnt="0"/>
      <dgm:spPr/>
    </dgm:pt>
    <dgm:pt modelId="{DCAF4E08-3AD5-48FF-8A82-4FA49ED665EC}" type="pres">
      <dgm:prSet presAssocID="{E2E2998D-EEB8-46D0-AEDB-7129F1CD7F60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BB7E9B-0B00-4B3D-B4B9-6FEC5139EE00}" type="pres">
      <dgm:prSet presAssocID="{E2E2998D-EEB8-46D0-AEDB-7129F1CD7F60}" presName="textaccent1" presStyleCnt="0"/>
      <dgm:spPr/>
    </dgm:pt>
    <dgm:pt modelId="{D38F200C-0381-4ED4-A84C-8454D3198209}" type="pres">
      <dgm:prSet presAssocID="{E2E2998D-EEB8-46D0-AEDB-7129F1CD7F60}" presName="accentRepeatNode" presStyleLbl="solidAlignAcc1" presStyleIdx="0" presStyleCnt="10"/>
      <dgm:spPr/>
    </dgm:pt>
    <dgm:pt modelId="{3993235B-5CDB-4DE3-B133-51260C88FDEF}" type="pres">
      <dgm:prSet presAssocID="{55E78A9A-2CBB-44B6-87D8-575129C25DBB}" presName="image1" presStyleCnt="0"/>
      <dgm:spPr/>
    </dgm:pt>
    <dgm:pt modelId="{0CD49DE7-FE9D-4D3A-8A25-35112EBA73C9}" type="pres">
      <dgm:prSet presAssocID="{55E78A9A-2CBB-44B6-87D8-575129C25DBB}" presName="imageRepeatNode" presStyleLbl="alignAcc1" presStyleIdx="0" presStyleCnt="5"/>
      <dgm:spPr/>
      <dgm:t>
        <a:bodyPr/>
        <a:lstStyle/>
        <a:p>
          <a:endParaRPr lang="hu-HU"/>
        </a:p>
      </dgm:t>
    </dgm:pt>
    <dgm:pt modelId="{1AC33090-8ABB-4858-AA83-BDB097153D3B}" type="pres">
      <dgm:prSet presAssocID="{55E78A9A-2CBB-44B6-87D8-575129C25DBB}" presName="imageaccent1" presStyleCnt="0"/>
      <dgm:spPr/>
    </dgm:pt>
    <dgm:pt modelId="{A964865C-575A-490E-AAB7-6EDB6F41A289}" type="pres">
      <dgm:prSet presAssocID="{55E78A9A-2CBB-44B6-87D8-575129C25DBB}" presName="accentRepeatNode" presStyleLbl="solidAlignAcc1" presStyleIdx="1" presStyleCnt="10"/>
      <dgm:spPr/>
    </dgm:pt>
    <dgm:pt modelId="{898B54F6-855B-4FAB-95EC-C215004C1CC8}" type="pres">
      <dgm:prSet presAssocID="{897E76E8-BE1B-44BA-8A3B-1A8E3001AD5F}" presName="text2" presStyleCnt="0"/>
      <dgm:spPr/>
    </dgm:pt>
    <dgm:pt modelId="{0465F834-A0DB-4B3C-B46A-7FB1A4E0C951}" type="pres">
      <dgm:prSet presAssocID="{897E76E8-BE1B-44BA-8A3B-1A8E3001AD5F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255AEAE-99DD-43E7-93CE-DDDA42AA678B}" type="pres">
      <dgm:prSet presAssocID="{897E76E8-BE1B-44BA-8A3B-1A8E3001AD5F}" presName="textaccent2" presStyleCnt="0"/>
      <dgm:spPr/>
    </dgm:pt>
    <dgm:pt modelId="{EDA36476-2C93-4FBF-9347-123DC2CD87A9}" type="pres">
      <dgm:prSet presAssocID="{897E76E8-BE1B-44BA-8A3B-1A8E3001AD5F}" presName="accentRepeatNode" presStyleLbl="solidAlignAcc1" presStyleIdx="2" presStyleCnt="10"/>
      <dgm:spPr/>
    </dgm:pt>
    <dgm:pt modelId="{C47F5D5B-A1D2-4CBA-BCC5-4BC58F5A8FDD}" type="pres">
      <dgm:prSet presAssocID="{A401E658-A600-4FC0-8F8F-2021E4B244BA}" presName="image2" presStyleCnt="0"/>
      <dgm:spPr/>
    </dgm:pt>
    <dgm:pt modelId="{76AD689B-DCDE-44E7-A895-682E331BA40F}" type="pres">
      <dgm:prSet presAssocID="{A401E658-A600-4FC0-8F8F-2021E4B244BA}" presName="imageRepeatNode" presStyleLbl="alignAcc1" presStyleIdx="1" presStyleCnt="5"/>
      <dgm:spPr/>
      <dgm:t>
        <a:bodyPr/>
        <a:lstStyle/>
        <a:p>
          <a:endParaRPr lang="hu-HU"/>
        </a:p>
      </dgm:t>
    </dgm:pt>
    <dgm:pt modelId="{1B023DCB-FB95-4143-A03F-932D9E94FEC7}" type="pres">
      <dgm:prSet presAssocID="{A401E658-A600-4FC0-8F8F-2021E4B244BA}" presName="imageaccent2" presStyleCnt="0"/>
      <dgm:spPr/>
    </dgm:pt>
    <dgm:pt modelId="{7113FC50-D27F-44F8-9EFC-19EEE48F65DB}" type="pres">
      <dgm:prSet presAssocID="{A401E658-A600-4FC0-8F8F-2021E4B244BA}" presName="accentRepeatNode" presStyleLbl="solidAlignAcc1" presStyleIdx="3" presStyleCnt="10"/>
      <dgm:spPr/>
    </dgm:pt>
    <dgm:pt modelId="{F270DA48-6FD9-4C7C-B707-A18F9C9D0C20}" type="pres">
      <dgm:prSet presAssocID="{144D5CA4-DF58-45F3-AB27-D1782467DF71}" presName="text3" presStyleCnt="0"/>
      <dgm:spPr/>
    </dgm:pt>
    <dgm:pt modelId="{BB563455-9A2E-41E2-B283-0467ED6A1CAE}" type="pres">
      <dgm:prSet presAssocID="{144D5CA4-DF58-45F3-AB27-D1782467DF71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18A308F-AC42-4E54-94EC-337A24010968}" type="pres">
      <dgm:prSet presAssocID="{144D5CA4-DF58-45F3-AB27-D1782467DF71}" presName="textaccent3" presStyleCnt="0"/>
      <dgm:spPr/>
    </dgm:pt>
    <dgm:pt modelId="{75B2654D-B766-429C-A8FC-8B5D5DA18413}" type="pres">
      <dgm:prSet presAssocID="{144D5CA4-DF58-45F3-AB27-D1782467DF71}" presName="accentRepeatNode" presStyleLbl="solidAlignAcc1" presStyleIdx="4" presStyleCnt="10"/>
      <dgm:spPr/>
    </dgm:pt>
    <dgm:pt modelId="{4A0C3DB6-6F5C-42DB-A2A9-56EE2BE64754}" type="pres">
      <dgm:prSet presAssocID="{3B3A7B68-FEAC-4313-A54F-750626BAE191}" presName="image3" presStyleCnt="0"/>
      <dgm:spPr/>
    </dgm:pt>
    <dgm:pt modelId="{32C314F9-FC13-4227-858B-2FFED5703FB1}" type="pres">
      <dgm:prSet presAssocID="{3B3A7B68-FEAC-4313-A54F-750626BAE191}" presName="imageRepeatNode" presStyleLbl="alignAcc1" presStyleIdx="2" presStyleCnt="5"/>
      <dgm:spPr/>
      <dgm:t>
        <a:bodyPr/>
        <a:lstStyle/>
        <a:p>
          <a:endParaRPr lang="hu-HU"/>
        </a:p>
      </dgm:t>
    </dgm:pt>
    <dgm:pt modelId="{029AF5ED-44C6-4A31-8022-13C7B87B4BBD}" type="pres">
      <dgm:prSet presAssocID="{3B3A7B68-FEAC-4313-A54F-750626BAE191}" presName="imageaccent3" presStyleCnt="0"/>
      <dgm:spPr/>
    </dgm:pt>
    <dgm:pt modelId="{9E59C3C2-BB1C-4C8C-8C20-7F4150FC2061}" type="pres">
      <dgm:prSet presAssocID="{3B3A7B68-FEAC-4313-A54F-750626BAE191}" presName="accentRepeatNode" presStyleLbl="solidAlignAcc1" presStyleIdx="5" presStyleCnt="10"/>
      <dgm:spPr/>
    </dgm:pt>
    <dgm:pt modelId="{D6529508-8066-41FC-93F7-16AF0237F732}" type="pres">
      <dgm:prSet presAssocID="{B3301DE7-EABD-4862-98C7-071BD867C64C}" presName="text4" presStyleCnt="0"/>
      <dgm:spPr/>
    </dgm:pt>
    <dgm:pt modelId="{FD122312-720E-4A4F-AC93-3F7C2A59AF73}" type="pres">
      <dgm:prSet presAssocID="{B3301DE7-EABD-4862-98C7-071BD867C64C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2AE64FF-6863-473A-A000-1A8A54800DFF}" type="pres">
      <dgm:prSet presAssocID="{B3301DE7-EABD-4862-98C7-071BD867C64C}" presName="textaccent4" presStyleCnt="0"/>
      <dgm:spPr/>
    </dgm:pt>
    <dgm:pt modelId="{4260B23E-CA28-4EC7-93F0-889F2C94B79F}" type="pres">
      <dgm:prSet presAssocID="{B3301DE7-EABD-4862-98C7-071BD867C64C}" presName="accentRepeatNode" presStyleLbl="solidAlignAcc1" presStyleIdx="6" presStyleCnt="10"/>
      <dgm:spPr/>
    </dgm:pt>
    <dgm:pt modelId="{5CE6AF6F-90D3-47E4-BB70-880F302EE15B}" type="pres">
      <dgm:prSet presAssocID="{5CFBD033-EC57-4BB2-8262-AD2280F7A0BD}" presName="image4" presStyleCnt="0"/>
      <dgm:spPr/>
    </dgm:pt>
    <dgm:pt modelId="{C0F2604D-EC98-4ACA-A302-C04DC07F7E9F}" type="pres">
      <dgm:prSet presAssocID="{5CFBD033-EC57-4BB2-8262-AD2280F7A0BD}" presName="imageRepeatNode" presStyleLbl="alignAcc1" presStyleIdx="3" presStyleCnt="5"/>
      <dgm:spPr/>
      <dgm:t>
        <a:bodyPr/>
        <a:lstStyle/>
        <a:p>
          <a:endParaRPr lang="hu-HU"/>
        </a:p>
      </dgm:t>
    </dgm:pt>
    <dgm:pt modelId="{00CB9B22-FD1E-4FB9-A7C2-0E1EDDADA2A5}" type="pres">
      <dgm:prSet presAssocID="{5CFBD033-EC57-4BB2-8262-AD2280F7A0BD}" presName="imageaccent4" presStyleCnt="0"/>
      <dgm:spPr/>
    </dgm:pt>
    <dgm:pt modelId="{746EFF15-B0CB-435A-980F-EA2DECC5F09D}" type="pres">
      <dgm:prSet presAssocID="{5CFBD033-EC57-4BB2-8262-AD2280F7A0BD}" presName="accentRepeatNode" presStyleLbl="solidAlignAcc1" presStyleIdx="7" presStyleCnt="10"/>
      <dgm:spPr/>
    </dgm:pt>
    <dgm:pt modelId="{77DE5F22-F1E9-4EF1-98A8-343ECDF95E7C}" type="pres">
      <dgm:prSet presAssocID="{27BEED33-51A3-4436-B597-F40236A7CB4D}" presName="text5" presStyleCnt="0"/>
      <dgm:spPr/>
    </dgm:pt>
    <dgm:pt modelId="{9FA9F84F-B791-412D-9723-4BCFE71C239F}" type="pres">
      <dgm:prSet presAssocID="{27BEED33-51A3-4436-B597-F40236A7CB4D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9FF08CE-0621-40DA-B08B-43F4812F3A7E}" type="pres">
      <dgm:prSet presAssocID="{27BEED33-51A3-4436-B597-F40236A7CB4D}" presName="textaccent5" presStyleCnt="0"/>
      <dgm:spPr/>
    </dgm:pt>
    <dgm:pt modelId="{EDBE7DF5-4050-4FBC-80A7-3E1530FFBAB3}" type="pres">
      <dgm:prSet presAssocID="{27BEED33-51A3-4436-B597-F40236A7CB4D}" presName="accentRepeatNode" presStyleLbl="solidAlignAcc1" presStyleIdx="8" presStyleCnt="10"/>
      <dgm:spPr/>
    </dgm:pt>
    <dgm:pt modelId="{B5DD5468-3769-43AA-9456-22FDA3FCFB09}" type="pres">
      <dgm:prSet presAssocID="{8AA2F203-D34A-49B6-A4BB-0C3CF295FB40}" presName="image5" presStyleCnt="0"/>
      <dgm:spPr/>
    </dgm:pt>
    <dgm:pt modelId="{7B65393E-3588-4071-9B23-BCDCD99E65B6}" type="pres">
      <dgm:prSet presAssocID="{8AA2F203-D34A-49B6-A4BB-0C3CF295FB40}" presName="imageRepeatNode" presStyleLbl="alignAcc1" presStyleIdx="4" presStyleCnt="5"/>
      <dgm:spPr/>
      <dgm:t>
        <a:bodyPr/>
        <a:lstStyle/>
        <a:p>
          <a:endParaRPr lang="hu-HU"/>
        </a:p>
      </dgm:t>
    </dgm:pt>
    <dgm:pt modelId="{0377B263-EDDC-4096-B01F-AB3E12772885}" type="pres">
      <dgm:prSet presAssocID="{8AA2F203-D34A-49B6-A4BB-0C3CF295FB40}" presName="imageaccent5" presStyleCnt="0"/>
      <dgm:spPr/>
    </dgm:pt>
    <dgm:pt modelId="{428CBB44-3E4F-4AEA-8AFF-DDC01A834D83}" type="pres">
      <dgm:prSet presAssocID="{8AA2F203-D34A-49B6-A4BB-0C3CF295FB40}" presName="accentRepeatNode" presStyleLbl="solidAlignAcc1" presStyleIdx="9" presStyleCnt="10"/>
      <dgm:spPr/>
    </dgm:pt>
  </dgm:ptLst>
  <dgm:cxnLst>
    <dgm:cxn modelId="{83DE0E1B-0B5E-4DAE-9C8B-038CD73554F7}" type="presOf" srcId="{3B3A7B68-FEAC-4313-A54F-750626BAE191}" destId="{32C314F9-FC13-4227-858B-2FFED5703FB1}" srcOrd="0" destOrd="0" presId="urn:microsoft.com/office/officeart/2008/layout/HexagonCluster"/>
    <dgm:cxn modelId="{A181FF5B-1114-43A3-ACCD-E40620651154}" type="presOf" srcId="{8AA2F203-D34A-49B6-A4BB-0C3CF295FB40}" destId="{7B65393E-3588-4071-9B23-BCDCD99E65B6}" srcOrd="0" destOrd="0" presId="urn:microsoft.com/office/officeart/2008/layout/HexagonCluster"/>
    <dgm:cxn modelId="{ADCE4F83-3B7F-45CD-A7C8-515CB94032B2}" type="presOf" srcId="{5CFBD033-EC57-4BB2-8262-AD2280F7A0BD}" destId="{C0F2604D-EC98-4ACA-A302-C04DC07F7E9F}" srcOrd="0" destOrd="0" presId="urn:microsoft.com/office/officeart/2008/layout/HexagonCluster"/>
    <dgm:cxn modelId="{16814CA8-B76D-44FA-8128-D24BA9B8240B}" type="presOf" srcId="{897E76E8-BE1B-44BA-8A3B-1A8E3001AD5F}" destId="{0465F834-A0DB-4B3C-B46A-7FB1A4E0C951}" srcOrd="0" destOrd="0" presId="urn:microsoft.com/office/officeart/2008/layout/HexagonCluster"/>
    <dgm:cxn modelId="{1847E5B4-EEBF-4C26-9614-FE95222484D6}" type="presOf" srcId="{27BEED33-51A3-4436-B597-F40236A7CB4D}" destId="{9FA9F84F-B791-412D-9723-4BCFE71C239F}" srcOrd="0" destOrd="0" presId="urn:microsoft.com/office/officeart/2008/layout/HexagonCluster"/>
    <dgm:cxn modelId="{232D56C3-9968-445E-A019-D7A37516578D}" type="presOf" srcId="{144D5CA4-DF58-45F3-AB27-D1782467DF71}" destId="{BB563455-9A2E-41E2-B283-0467ED6A1CAE}" srcOrd="0" destOrd="0" presId="urn:microsoft.com/office/officeart/2008/layout/HexagonCluster"/>
    <dgm:cxn modelId="{7C1963A3-A6DA-40B7-B6B4-CAEC61D561A4}" type="presOf" srcId="{55E78A9A-2CBB-44B6-87D8-575129C25DBB}" destId="{0CD49DE7-FE9D-4D3A-8A25-35112EBA73C9}" srcOrd="0" destOrd="0" presId="urn:microsoft.com/office/officeart/2008/layout/HexagonCluster"/>
    <dgm:cxn modelId="{1A993E64-D04C-4E9C-9FF8-EF62E4036D51}" srcId="{049D11C6-4A57-449B-B33C-261066A4EA35}" destId="{E2E2998D-EEB8-46D0-AEDB-7129F1CD7F60}" srcOrd="0" destOrd="0" parTransId="{E5E4948C-AF8D-4367-9D49-DBF644CEDE30}" sibTransId="{55E78A9A-2CBB-44B6-87D8-575129C25DBB}"/>
    <dgm:cxn modelId="{2629369F-D935-4866-A0CA-1B541C552D3B}" srcId="{049D11C6-4A57-449B-B33C-261066A4EA35}" destId="{27BEED33-51A3-4436-B597-F40236A7CB4D}" srcOrd="4" destOrd="0" parTransId="{7280E598-5EE8-4E92-8AD5-A7016800C989}" sibTransId="{8AA2F203-D34A-49B6-A4BB-0C3CF295FB40}"/>
    <dgm:cxn modelId="{7072E7AC-DAE8-4140-8B9B-F662C85C8B1E}" type="presOf" srcId="{049D11C6-4A57-449B-B33C-261066A4EA35}" destId="{945A0A71-8F72-4683-9521-FB0C4EC4A267}" srcOrd="0" destOrd="0" presId="urn:microsoft.com/office/officeart/2008/layout/HexagonCluster"/>
    <dgm:cxn modelId="{495A0E14-7536-409B-ADF3-B5874B433DD0}" srcId="{049D11C6-4A57-449B-B33C-261066A4EA35}" destId="{B3301DE7-EABD-4862-98C7-071BD867C64C}" srcOrd="3" destOrd="0" parTransId="{8B0175A3-11B0-4AE9-8B08-4448C7F3FE8E}" sibTransId="{5CFBD033-EC57-4BB2-8262-AD2280F7A0BD}"/>
    <dgm:cxn modelId="{1A613DAE-3331-4227-B1CE-33FFEBA64A04}" srcId="{049D11C6-4A57-449B-B33C-261066A4EA35}" destId="{897E76E8-BE1B-44BA-8A3B-1A8E3001AD5F}" srcOrd="1" destOrd="0" parTransId="{3E90F72E-9214-4A5E-8CF0-4B8E0CD25192}" sibTransId="{A401E658-A600-4FC0-8F8F-2021E4B244BA}"/>
    <dgm:cxn modelId="{5F3B2AF7-8DB1-4B6A-8479-75AAC558FBFD}" type="presOf" srcId="{B3301DE7-EABD-4862-98C7-071BD867C64C}" destId="{FD122312-720E-4A4F-AC93-3F7C2A59AF73}" srcOrd="0" destOrd="0" presId="urn:microsoft.com/office/officeart/2008/layout/HexagonCluster"/>
    <dgm:cxn modelId="{3D30435A-AEF6-4D16-94BE-CAAC107A84F2}" srcId="{049D11C6-4A57-449B-B33C-261066A4EA35}" destId="{144D5CA4-DF58-45F3-AB27-D1782467DF71}" srcOrd="2" destOrd="0" parTransId="{380B35F1-22B0-47E5-B228-DC906B49A9FF}" sibTransId="{3B3A7B68-FEAC-4313-A54F-750626BAE191}"/>
    <dgm:cxn modelId="{812A1F7F-79DE-423C-B20F-E00C07B57D3E}" type="presOf" srcId="{A401E658-A600-4FC0-8F8F-2021E4B244BA}" destId="{76AD689B-DCDE-44E7-A895-682E331BA40F}" srcOrd="0" destOrd="0" presId="urn:microsoft.com/office/officeart/2008/layout/HexagonCluster"/>
    <dgm:cxn modelId="{7FC56D41-B891-4AE4-BE0C-C5DFB2423A64}" type="presOf" srcId="{E2E2998D-EEB8-46D0-AEDB-7129F1CD7F60}" destId="{DCAF4E08-3AD5-48FF-8A82-4FA49ED665EC}" srcOrd="0" destOrd="0" presId="urn:microsoft.com/office/officeart/2008/layout/HexagonCluster"/>
    <dgm:cxn modelId="{8A23298F-93B5-425C-B5AB-0F0CCCA39E44}" type="presParOf" srcId="{945A0A71-8F72-4683-9521-FB0C4EC4A267}" destId="{DE367788-52E3-4448-983C-4177615EE92A}" srcOrd="0" destOrd="0" presId="urn:microsoft.com/office/officeart/2008/layout/HexagonCluster"/>
    <dgm:cxn modelId="{607ADE2B-E7BD-497E-BC10-A2D5404E3D59}" type="presParOf" srcId="{DE367788-52E3-4448-983C-4177615EE92A}" destId="{DCAF4E08-3AD5-48FF-8A82-4FA49ED665EC}" srcOrd="0" destOrd="0" presId="urn:microsoft.com/office/officeart/2008/layout/HexagonCluster"/>
    <dgm:cxn modelId="{2B685E6F-2793-40C6-8B9F-824E581D38A7}" type="presParOf" srcId="{945A0A71-8F72-4683-9521-FB0C4EC4A267}" destId="{9DBB7E9B-0B00-4B3D-B4B9-6FEC5139EE00}" srcOrd="1" destOrd="0" presId="urn:microsoft.com/office/officeart/2008/layout/HexagonCluster"/>
    <dgm:cxn modelId="{39672110-D97F-41DD-AB2E-39BB6659C4C8}" type="presParOf" srcId="{9DBB7E9B-0B00-4B3D-B4B9-6FEC5139EE00}" destId="{D38F200C-0381-4ED4-A84C-8454D3198209}" srcOrd="0" destOrd="0" presId="urn:microsoft.com/office/officeart/2008/layout/HexagonCluster"/>
    <dgm:cxn modelId="{BC5922D7-286A-4F8F-84F5-768D67DB1E15}" type="presParOf" srcId="{945A0A71-8F72-4683-9521-FB0C4EC4A267}" destId="{3993235B-5CDB-4DE3-B133-51260C88FDEF}" srcOrd="2" destOrd="0" presId="urn:microsoft.com/office/officeart/2008/layout/HexagonCluster"/>
    <dgm:cxn modelId="{E3E7FFAC-B7C3-4532-9979-5B5448B03B12}" type="presParOf" srcId="{3993235B-5CDB-4DE3-B133-51260C88FDEF}" destId="{0CD49DE7-FE9D-4D3A-8A25-35112EBA73C9}" srcOrd="0" destOrd="0" presId="urn:microsoft.com/office/officeart/2008/layout/HexagonCluster"/>
    <dgm:cxn modelId="{57D3E72C-8510-4267-8E51-A74466222986}" type="presParOf" srcId="{945A0A71-8F72-4683-9521-FB0C4EC4A267}" destId="{1AC33090-8ABB-4858-AA83-BDB097153D3B}" srcOrd="3" destOrd="0" presId="urn:microsoft.com/office/officeart/2008/layout/HexagonCluster"/>
    <dgm:cxn modelId="{1DEBDEF1-4016-4B66-B25B-D102309AE288}" type="presParOf" srcId="{1AC33090-8ABB-4858-AA83-BDB097153D3B}" destId="{A964865C-575A-490E-AAB7-6EDB6F41A289}" srcOrd="0" destOrd="0" presId="urn:microsoft.com/office/officeart/2008/layout/HexagonCluster"/>
    <dgm:cxn modelId="{0BC50820-05C0-458A-9944-989A129BAFB4}" type="presParOf" srcId="{945A0A71-8F72-4683-9521-FB0C4EC4A267}" destId="{898B54F6-855B-4FAB-95EC-C215004C1CC8}" srcOrd="4" destOrd="0" presId="urn:microsoft.com/office/officeart/2008/layout/HexagonCluster"/>
    <dgm:cxn modelId="{409A3794-A050-4E72-97ED-266F23E8F070}" type="presParOf" srcId="{898B54F6-855B-4FAB-95EC-C215004C1CC8}" destId="{0465F834-A0DB-4B3C-B46A-7FB1A4E0C951}" srcOrd="0" destOrd="0" presId="urn:microsoft.com/office/officeart/2008/layout/HexagonCluster"/>
    <dgm:cxn modelId="{41247A7B-62A5-4FD3-B835-A64EE5FBDF08}" type="presParOf" srcId="{945A0A71-8F72-4683-9521-FB0C4EC4A267}" destId="{5255AEAE-99DD-43E7-93CE-DDDA42AA678B}" srcOrd="5" destOrd="0" presId="urn:microsoft.com/office/officeart/2008/layout/HexagonCluster"/>
    <dgm:cxn modelId="{91B2DECF-6605-4525-8946-78AA1D6AC12C}" type="presParOf" srcId="{5255AEAE-99DD-43E7-93CE-DDDA42AA678B}" destId="{EDA36476-2C93-4FBF-9347-123DC2CD87A9}" srcOrd="0" destOrd="0" presId="urn:microsoft.com/office/officeart/2008/layout/HexagonCluster"/>
    <dgm:cxn modelId="{05EFE661-EA14-4AA4-BE42-851B0E73E1CB}" type="presParOf" srcId="{945A0A71-8F72-4683-9521-FB0C4EC4A267}" destId="{C47F5D5B-A1D2-4CBA-BCC5-4BC58F5A8FDD}" srcOrd="6" destOrd="0" presId="urn:microsoft.com/office/officeart/2008/layout/HexagonCluster"/>
    <dgm:cxn modelId="{6ADAF96C-8031-41C3-AFBE-869AE84064D4}" type="presParOf" srcId="{C47F5D5B-A1D2-4CBA-BCC5-4BC58F5A8FDD}" destId="{76AD689B-DCDE-44E7-A895-682E331BA40F}" srcOrd="0" destOrd="0" presId="urn:microsoft.com/office/officeart/2008/layout/HexagonCluster"/>
    <dgm:cxn modelId="{32E786ED-A1E4-4DC2-951A-AAE7429926F7}" type="presParOf" srcId="{945A0A71-8F72-4683-9521-FB0C4EC4A267}" destId="{1B023DCB-FB95-4143-A03F-932D9E94FEC7}" srcOrd="7" destOrd="0" presId="urn:microsoft.com/office/officeart/2008/layout/HexagonCluster"/>
    <dgm:cxn modelId="{AF807BD7-E7F0-443C-A7BE-786E666719EA}" type="presParOf" srcId="{1B023DCB-FB95-4143-A03F-932D9E94FEC7}" destId="{7113FC50-D27F-44F8-9EFC-19EEE48F65DB}" srcOrd="0" destOrd="0" presId="urn:microsoft.com/office/officeart/2008/layout/HexagonCluster"/>
    <dgm:cxn modelId="{6294974E-1D88-495E-8FE3-B32C91B68CC6}" type="presParOf" srcId="{945A0A71-8F72-4683-9521-FB0C4EC4A267}" destId="{F270DA48-6FD9-4C7C-B707-A18F9C9D0C20}" srcOrd="8" destOrd="0" presId="urn:microsoft.com/office/officeart/2008/layout/HexagonCluster"/>
    <dgm:cxn modelId="{C510EFFC-D7F6-4F3E-B2C9-984EE43B66A1}" type="presParOf" srcId="{F270DA48-6FD9-4C7C-B707-A18F9C9D0C20}" destId="{BB563455-9A2E-41E2-B283-0467ED6A1CAE}" srcOrd="0" destOrd="0" presId="urn:microsoft.com/office/officeart/2008/layout/HexagonCluster"/>
    <dgm:cxn modelId="{83C77DD8-C5C4-4589-B89C-0470DC59A00A}" type="presParOf" srcId="{945A0A71-8F72-4683-9521-FB0C4EC4A267}" destId="{218A308F-AC42-4E54-94EC-337A24010968}" srcOrd="9" destOrd="0" presId="urn:microsoft.com/office/officeart/2008/layout/HexagonCluster"/>
    <dgm:cxn modelId="{4BDE28F9-BB00-4B69-BA8A-595A001D58E7}" type="presParOf" srcId="{218A308F-AC42-4E54-94EC-337A24010968}" destId="{75B2654D-B766-429C-A8FC-8B5D5DA18413}" srcOrd="0" destOrd="0" presId="urn:microsoft.com/office/officeart/2008/layout/HexagonCluster"/>
    <dgm:cxn modelId="{9584369D-6C1D-4D01-8CCB-525688424F86}" type="presParOf" srcId="{945A0A71-8F72-4683-9521-FB0C4EC4A267}" destId="{4A0C3DB6-6F5C-42DB-A2A9-56EE2BE64754}" srcOrd="10" destOrd="0" presId="urn:microsoft.com/office/officeart/2008/layout/HexagonCluster"/>
    <dgm:cxn modelId="{5706A916-FB95-4425-BB99-36844A8F1246}" type="presParOf" srcId="{4A0C3DB6-6F5C-42DB-A2A9-56EE2BE64754}" destId="{32C314F9-FC13-4227-858B-2FFED5703FB1}" srcOrd="0" destOrd="0" presId="urn:microsoft.com/office/officeart/2008/layout/HexagonCluster"/>
    <dgm:cxn modelId="{85A1BD51-30D8-4296-9D17-C3826771CE3B}" type="presParOf" srcId="{945A0A71-8F72-4683-9521-FB0C4EC4A267}" destId="{029AF5ED-44C6-4A31-8022-13C7B87B4BBD}" srcOrd="11" destOrd="0" presId="urn:microsoft.com/office/officeart/2008/layout/HexagonCluster"/>
    <dgm:cxn modelId="{D81429C5-CF8C-478E-BB04-99EA7901B917}" type="presParOf" srcId="{029AF5ED-44C6-4A31-8022-13C7B87B4BBD}" destId="{9E59C3C2-BB1C-4C8C-8C20-7F4150FC2061}" srcOrd="0" destOrd="0" presId="urn:microsoft.com/office/officeart/2008/layout/HexagonCluster"/>
    <dgm:cxn modelId="{5B17FF8B-B10B-4A6D-8590-06EE6F94E57E}" type="presParOf" srcId="{945A0A71-8F72-4683-9521-FB0C4EC4A267}" destId="{D6529508-8066-41FC-93F7-16AF0237F732}" srcOrd="12" destOrd="0" presId="urn:microsoft.com/office/officeart/2008/layout/HexagonCluster"/>
    <dgm:cxn modelId="{4559605F-DB0E-42EB-AF54-894FBAF60521}" type="presParOf" srcId="{D6529508-8066-41FC-93F7-16AF0237F732}" destId="{FD122312-720E-4A4F-AC93-3F7C2A59AF73}" srcOrd="0" destOrd="0" presId="urn:microsoft.com/office/officeart/2008/layout/HexagonCluster"/>
    <dgm:cxn modelId="{6EE11506-587B-4F8C-8020-4925DB753D0E}" type="presParOf" srcId="{945A0A71-8F72-4683-9521-FB0C4EC4A267}" destId="{62AE64FF-6863-473A-A000-1A8A54800DFF}" srcOrd="13" destOrd="0" presId="urn:microsoft.com/office/officeart/2008/layout/HexagonCluster"/>
    <dgm:cxn modelId="{3DFEA559-F543-425E-B2B6-2762668C1D02}" type="presParOf" srcId="{62AE64FF-6863-473A-A000-1A8A54800DFF}" destId="{4260B23E-CA28-4EC7-93F0-889F2C94B79F}" srcOrd="0" destOrd="0" presId="urn:microsoft.com/office/officeart/2008/layout/HexagonCluster"/>
    <dgm:cxn modelId="{E565CAF6-1C5C-4B7B-A440-34E6F64EB257}" type="presParOf" srcId="{945A0A71-8F72-4683-9521-FB0C4EC4A267}" destId="{5CE6AF6F-90D3-47E4-BB70-880F302EE15B}" srcOrd="14" destOrd="0" presId="urn:microsoft.com/office/officeart/2008/layout/HexagonCluster"/>
    <dgm:cxn modelId="{4028D2F0-B5AB-4F30-9C7B-99DB420A91B8}" type="presParOf" srcId="{5CE6AF6F-90D3-47E4-BB70-880F302EE15B}" destId="{C0F2604D-EC98-4ACA-A302-C04DC07F7E9F}" srcOrd="0" destOrd="0" presId="urn:microsoft.com/office/officeart/2008/layout/HexagonCluster"/>
    <dgm:cxn modelId="{333E3013-F7FA-4A4E-B2E0-91C1CFF98722}" type="presParOf" srcId="{945A0A71-8F72-4683-9521-FB0C4EC4A267}" destId="{00CB9B22-FD1E-4FB9-A7C2-0E1EDDADA2A5}" srcOrd="15" destOrd="0" presId="urn:microsoft.com/office/officeart/2008/layout/HexagonCluster"/>
    <dgm:cxn modelId="{9245E883-3310-4A7B-9A00-7A1EB5BAED2A}" type="presParOf" srcId="{00CB9B22-FD1E-4FB9-A7C2-0E1EDDADA2A5}" destId="{746EFF15-B0CB-435A-980F-EA2DECC5F09D}" srcOrd="0" destOrd="0" presId="urn:microsoft.com/office/officeart/2008/layout/HexagonCluster"/>
    <dgm:cxn modelId="{756B1388-42D5-4F3D-A099-7F03F90D956E}" type="presParOf" srcId="{945A0A71-8F72-4683-9521-FB0C4EC4A267}" destId="{77DE5F22-F1E9-4EF1-98A8-343ECDF95E7C}" srcOrd="16" destOrd="0" presId="urn:microsoft.com/office/officeart/2008/layout/HexagonCluster"/>
    <dgm:cxn modelId="{69DF7183-D902-4036-A881-F9AA5BD51F3C}" type="presParOf" srcId="{77DE5F22-F1E9-4EF1-98A8-343ECDF95E7C}" destId="{9FA9F84F-B791-412D-9723-4BCFE71C239F}" srcOrd="0" destOrd="0" presId="urn:microsoft.com/office/officeart/2008/layout/HexagonCluster"/>
    <dgm:cxn modelId="{95932667-D378-4F14-9AAC-EBFF8997F70C}" type="presParOf" srcId="{945A0A71-8F72-4683-9521-FB0C4EC4A267}" destId="{89FF08CE-0621-40DA-B08B-43F4812F3A7E}" srcOrd="17" destOrd="0" presId="urn:microsoft.com/office/officeart/2008/layout/HexagonCluster"/>
    <dgm:cxn modelId="{37A57490-ABA8-4226-AF31-7E7192428964}" type="presParOf" srcId="{89FF08CE-0621-40DA-B08B-43F4812F3A7E}" destId="{EDBE7DF5-4050-4FBC-80A7-3E1530FFBAB3}" srcOrd="0" destOrd="0" presId="urn:microsoft.com/office/officeart/2008/layout/HexagonCluster"/>
    <dgm:cxn modelId="{5F93DB5D-D851-42A7-8FFC-8F1E043F3288}" type="presParOf" srcId="{945A0A71-8F72-4683-9521-FB0C4EC4A267}" destId="{B5DD5468-3769-43AA-9456-22FDA3FCFB09}" srcOrd="18" destOrd="0" presId="urn:microsoft.com/office/officeart/2008/layout/HexagonCluster"/>
    <dgm:cxn modelId="{2F890740-01F9-424F-B0B4-571B41B052B3}" type="presParOf" srcId="{B5DD5468-3769-43AA-9456-22FDA3FCFB09}" destId="{7B65393E-3588-4071-9B23-BCDCD99E65B6}" srcOrd="0" destOrd="0" presId="urn:microsoft.com/office/officeart/2008/layout/HexagonCluster"/>
    <dgm:cxn modelId="{FA9BBDCA-B878-4306-B444-1186F0BEA8DD}" type="presParOf" srcId="{945A0A71-8F72-4683-9521-FB0C4EC4A267}" destId="{0377B263-EDDC-4096-B01F-AB3E12772885}" srcOrd="19" destOrd="0" presId="urn:microsoft.com/office/officeart/2008/layout/HexagonCluster"/>
    <dgm:cxn modelId="{605FE74A-EFAA-47B1-9AB2-545E41B692F1}" type="presParOf" srcId="{0377B263-EDDC-4096-B01F-AB3E12772885}" destId="{428CBB44-3E4F-4AEA-8AFF-DDC01A834D8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AF4E08-3AD5-48FF-8A82-4FA49ED665EC}">
      <dsp:nvSpPr>
        <dsp:cNvPr id="0" name=""/>
        <dsp:cNvSpPr/>
      </dsp:nvSpPr>
      <dsp:spPr>
        <a:xfrm>
          <a:off x="1614030" y="3232971"/>
          <a:ext cx="1875576" cy="1610238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54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/>
            <a:t>Kivitelezés</a:t>
          </a:r>
          <a:endParaRPr lang="hu-HU" sz="2000" b="1" kern="1200" dirty="0"/>
        </a:p>
      </dsp:txBody>
      <dsp:txXfrm>
        <a:off x="1614030" y="3232971"/>
        <a:ext cx="1875576" cy="1610238"/>
      </dsp:txXfrm>
    </dsp:sp>
    <dsp:sp modelId="{D38F200C-0381-4ED4-A84C-8454D3198209}">
      <dsp:nvSpPr>
        <dsp:cNvPr id="0" name=""/>
        <dsp:cNvSpPr/>
      </dsp:nvSpPr>
      <dsp:spPr>
        <a:xfrm>
          <a:off x="1658781" y="3953014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49DE7-FE9D-4D3A-8A25-35112EBA73C9}">
      <dsp:nvSpPr>
        <dsp:cNvPr id="0" name=""/>
        <dsp:cNvSpPr/>
      </dsp:nvSpPr>
      <dsp:spPr>
        <a:xfrm>
          <a:off x="0" y="2342776"/>
          <a:ext cx="1875576" cy="16102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t="-8000" b="-8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4865C-575A-490E-AAB7-6EDB6F41A289}">
      <dsp:nvSpPr>
        <dsp:cNvPr id="0" name=""/>
        <dsp:cNvSpPr/>
      </dsp:nvSpPr>
      <dsp:spPr>
        <a:xfrm>
          <a:off x="1284859" y="3739144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5F834-A0DB-4B3C-B46A-7FB1A4E0C951}">
      <dsp:nvSpPr>
        <dsp:cNvPr id="0" name=""/>
        <dsp:cNvSpPr/>
      </dsp:nvSpPr>
      <dsp:spPr>
        <a:xfrm>
          <a:off x="3228060" y="2337633"/>
          <a:ext cx="1875576" cy="161023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/>
            <a:t>Ellenőrzés</a:t>
          </a:r>
          <a:endParaRPr lang="hu-HU" sz="2000" b="1" kern="1200" dirty="0"/>
        </a:p>
      </dsp:txBody>
      <dsp:txXfrm>
        <a:off x="3228060" y="2337633"/>
        <a:ext cx="1875576" cy="1610238"/>
      </dsp:txXfrm>
    </dsp:sp>
    <dsp:sp modelId="{EDA36476-2C93-4FBF-9347-123DC2CD87A9}">
      <dsp:nvSpPr>
        <dsp:cNvPr id="0" name=""/>
        <dsp:cNvSpPr/>
      </dsp:nvSpPr>
      <dsp:spPr>
        <a:xfrm>
          <a:off x="4518887" y="3730572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D689B-DCDE-44E7-A895-682E331BA40F}">
      <dsp:nvSpPr>
        <dsp:cNvPr id="0" name=""/>
        <dsp:cNvSpPr/>
      </dsp:nvSpPr>
      <dsp:spPr>
        <a:xfrm>
          <a:off x="4841096" y="3229543"/>
          <a:ext cx="1875576" cy="1610238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5000" r="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3FC50-D27F-44F8-9EFC-19EEE48F65DB}">
      <dsp:nvSpPr>
        <dsp:cNvPr id="0" name=""/>
        <dsp:cNvSpPr/>
      </dsp:nvSpPr>
      <dsp:spPr>
        <a:xfrm>
          <a:off x="4886842" y="3946157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63455-9A2E-41E2-B283-0467ED6A1CAE}">
      <dsp:nvSpPr>
        <dsp:cNvPr id="0" name=""/>
        <dsp:cNvSpPr/>
      </dsp:nvSpPr>
      <dsp:spPr>
        <a:xfrm>
          <a:off x="1614030" y="1452580"/>
          <a:ext cx="1875576" cy="1610238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4">
                <a:tint val="98000"/>
                <a:satMod val="110000"/>
                <a:lumMod val="104000"/>
              </a:schemeClr>
            </a:gs>
            <a:gs pos="69000">
              <a:schemeClr val="accent4">
                <a:shade val="88000"/>
                <a:satMod val="130000"/>
                <a:lumMod val="92000"/>
              </a:schemeClr>
            </a:gs>
            <a:gs pos="100000">
              <a:schemeClr val="accent4"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Ügyintézés</a:t>
          </a:r>
          <a:endParaRPr lang="hu-HU" sz="1900" b="1" kern="1200" dirty="0"/>
        </a:p>
      </dsp:txBody>
      <dsp:txXfrm>
        <a:off x="1614030" y="1452580"/>
        <a:ext cx="1875576" cy="1610238"/>
      </dsp:txXfrm>
    </dsp:sp>
    <dsp:sp modelId="{75B2654D-B766-429C-A8FC-8B5D5DA18413}">
      <dsp:nvSpPr>
        <dsp:cNvPr id="0" name=""/>
        <dsp:cNvSpPr/>
      </dsp:nvSpPr>
      <dsp:spPr>
        <a:xfrm>
          <a:off x="2898889" y="1483010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314F9-FC13-4227-858B-2FFED5703FB1}">
      <dsp:nvSpPr>
        <dsp:cNvPr id="0" name=""/>
        <dsp:cNvSpPr/>
      </dsp:nvSpPr>
      <dsp:spPr>
        <a:xfrm>
          <a:off x="3228060" y="557241"/>
          <a:ext cx="1875576" cy="16102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9C3C2-BB1C-4C8C-8C20-7F4150FC2061}">
      <dsp:nvSpPr>
        <dsp:cNvPr id="0" name=""/>
        <dsp:cNvSpPr/>
      </dsp:nvSpPr>
      <dsp:spPr>
        <a:xfrm>
          <a:off x="3280767" y="1270855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22312-720E-4A4F-AC93-3F7C2A59AF73}">
      <dsp:nvSpPr>
        <dsp:cNvPr id="0" name=""/>
        <dsp:cNvSpPr/>
      </dsp:nvSpPr>
      <dsp:spPr>
        <a:xfrm>
          <a:off x="4841096" y="1449151"/>
          <a:ext cx="1875576" cy="1610238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4">
                <a:tint val="98000"/>
                <a:satMod val="110000"/>
                <a:lumMod val="104000"/>
              </a:schemeClr>
            </a:gs>
            <a:gs pos="69000">
              <a:schemeClr val="accent4">
                <a:shade val="88000"/>
                <a:satMod val="130000"/>
                <a:lumMod val="92000"/>
              </a:schemeClr>
            </a:gs>
            <a:gs pos="100000">
              <a:schemeClr val="accent4"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Szükséges pótmunkák</a:t>
          </a:r>
          <a:endParaRPr lang="hu-HU" sz="1900" b="1" kern="1200" dirty="0"/>
        </a:p>
      </dsp:txBody>
      <dsp:txXfrm>
        <a:off x="4841096" y="1449151"/>
        <a:ext cx="1875576" cy="1610238"/>
      </dsp:txXfrm>
    </dsp:sp>
    <dsp:sp modelId="{4260B23E-CA28-4EC7-93F0-889F2C94B79F}">
      <dsp:nvSpPr>
        <dsp:cNvPr id="0" name=""/>
        <dsp:cNvSpPr/>
      </dsp:nvSpPr>
      <dsp:spPr>
        <a:xfrm>
          <a:off x="6464077" y="2162765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2604D-EC98-4ACA-A302-C04DC07F7E9F}">
      <dsp:nvSpPr>
        <dsp:cNvPr id="0" name=""/>
        <dsp:cNvSpPr/>
      </dsp:nvSpPr>
      <dsp:spPr>
        <a:xfrm>
          <a:off x="6455126" y="2354348"/>
          <a:ext cx="1875576" cy="16102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EFF15-B0CB-435A-980F-EA2DECC5F09D}">
      <dsp:nvSpPr>
        <dsp:cNvPr id="0" name=""/>
        <dsp:cNvSpPr/>
      </dsp:nvSpPr>
      <dsp:spPr>
        <a:xfrm>
          <a:off x="6821093" y="2383492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9F84F-B791-412D-9723-4BCFE71C239F}">
      <dsp:nvSpPr>
        <dsp:cNvPr id="0" name=""/>
        <dsp:cNvSpPr/>
      </dsp:nvSpPr>
      <dsp:spPr>
        <a:xfrm>
          <a:off x="6455126" y="574385"/>
          <a:ext cx="1875576" cy="1610238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u="none" kern="1200" dirty="0" smtClean="0"/>
            <a:t>Teljesítés igazolás,</a:t>
          </a:r>
          <a:br>
            <a:rPr lang="hu-HU" sz="1900" b="1" u="none" kern="1200" dirty="0" smtClean="0"/>
          </a:br>
          <a:r>
            <a:rPr lang="hu-HU" sz="1900" b="1" u="none" kern="1200" dirty="0" smtClean="0"/>
            <a:t>számlázás</a:t>
          </a:r>
          <a:endParaRPr lang="hu-HU" sz="1900" b="1" u="none" kern="1200" dirty="0"/>
        </a:p>
      </dsp:txBody>
      <dsp:txXfrm>
        <a:off x="6455126" y="574385"/>
        <a:ext cx="1875576" cy="1610238"/>
      </dsp:txXfrm>
    </dsp:sp>
    <dsp:sp modelId="{EDBE7DF5-4050-4FBC-80A7-3E1530FFBAB3}">
      <dsp:nvSpPr>
        <dsp:cNvPr id="0" name=""/>
        <dsp:cNvSpPr/>
      </dsp:nvSpPr>
      <dsp:spPr>
        <a:xfrm>
          <a:off x="8078107" y="1296142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5393E-3588-4071-9B23-BCDCD99E65B6}">
      <dsp:nvSpPr>
        <dsp:cNvPr id="0" name=""/>
        <dsp:cNvSpPr/>
      </dsp:nvSpPr>
      <dsp:spPr>
        <a:xfrm>
          <a:off x="8069157" y="1472724"/>
          <a:ext cx="1875576" cy="161023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 l="-22000" r="-22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CBB44-3E4F-4AEA-8AFF-DDC01A834D83}">
      <dsp:nvSpPr>
        <dsp:cNvPr id="0" name=""/>
        <dsp:cNvSpPr/>
      </dsp:nvSpPr>
      <dsp:spPr>
        <a:xfrm>
          <a:off x="8443079" y="1508726"/>
          <a:ext cx="218784" cy="188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ozosugyek.hu/houses/view/17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99803" y="209864"/>
            <a:ext cx="8337270" cy="2068642"/>
          </a:xfrm>
        </p:spPr>
        <p:txBody>
          <a:bodyPr>
            <a:normAutofit/>
          </a:bodyPr>
          <a:lstStyle/>
          <a:p>
            <a:r>
              <a:rPr lang="hu-HU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jó gyakorlat megosztása:</a:t>
            </a:r>
            <a:endParaRPr lang="hu-HU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233" y="2631793"/>
            <a:ext cx="8637072" cy="1745334"/>
          </a:xfrm>
        </p:spPr>
        <p:txBody>
          <a:bodyPr>
            <a:normAutofit/>
          </a:bodyPr>
          <a:lstStyle/>
          <a:p>
            <a:pPr algn="ctr"/>
            <a:r>
              <a:rPr lang="hu-HU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Szeged, Mars tér 17. sz. társasház </a:t>
            </a:r>
            <a:r>
              <a:rPr lang="hu-HU" sz="3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tetőfelújítási</a:t>
            </a:r>
            <a:r>
              <a:rPr lang="hu-HU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projekt bemutatása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4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Költségvetés</a:t>
            </a:r>
            <a:r>
              <a:rPr lang="hu-HU" sz="2400" b="1" i="1" cap="none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400" b="1" i="1" cap="none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26 371 380,- </a:t>
            </a:r>
            <a:r>
              <a:rPr lang="hu-HU" sz="24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Ft.</a:t>
            </a:r>
            <a:endParaRPr lang="hu-H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8047252" y="5266168"/>
            <a:ext cx="3959869" cy="1089662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hu-H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Kordás Attila</a:t>
            </a:r>
            <a:br>
              <a:rPr lang="hu-H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Projekt felelős</a:t>
            </a:r>
            <a:endParaRPr kumimoji="0" lang="hu-HU" sz="2100" b="1" i="0" u="none" strike="noStrike" kern="1200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6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Társasház bemutatása</a:t>
            </a:r>
            <a:endParaRPr lang="hu-HU" dirty="0"/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10314"/>
          </a:xfrm>
        </p:spPr>
        <p:txBody>
          <a:bodyPr>
            <a:normAutofit/>
          </a:bodyPr>
          <a:lstStyle/>
          <a:p>
            <a:r>
              <a:rPr lang="hu-HU" dirty="0" smtClean="0"/>
              <a:t>Közel 100 éves épület,  nem áll örökségvédelem, helyi védelem alatt</a:t>
            </a:r>
          </a:p>
          <a:p>
            <a:r>
              <a:rPr lang="hu-HU" dirty="0" smtClean="0"/>
              <a:t>1995-től társasház </a:t>
            </a:r>
            <a:r>
              <a:rPr lang="hu-HU" dirty="0" smtClean="0">
                <a:sym typeface="Wingdings" pitchFamily="2" charset="2"/>
              </a:rPr>
              <a:t> 21 </a:t>
            </a:r>
            <a:r>
              <a:rPr lang="hu-HU" dirty="0" err="1" smtClean="0">
                <a:sym typeface="Wingdings" pitchFamily="2" charset="2"/>
              </a:rPr>
              <a:t>albetét</a:t>
            </a:r>
            <a:r>
              <a:rPr lang="hu-HU" dirty="0" smtClean="0">
                <a:sym typeface="Wingdings" pitchFamily="2" charset="2"/>
              </a:rPr>
              <a:t> (14 lak. + 7 </a:t>
            </a:r>
            <a:r>
              <a:rPr lang="hu-HU" dirty="0" err="1" smtClean="0">
                <a:sym typeface="Wingdings" pitchFamily="2" charset="2"/>
              </a:rPr>
              <a:t>üzl</a:t>
            </a:r>
            <a:r>
              <a:rPr lang="hu-HU" dirty="0" smtClean="0">
                <a:sym typeface="Wingdings" pitchFamily="2" charset="2"/>
              </a:rPr>
              <a:t>.),  </a:t>
            </a:r>
            <a:r>
              <a:rPr lang="hu-HU" dirty="0" smtClean="0"/>
              <a:t>2011-től </a:t>
            </a:r>
            <a:r>
              <a:rPr lang="hu-HU" dirty="0" err="1" smtClean="0"/>
              <a:t>Block</a:t>
            </a:r>
            <a:r>
              <a:rPr lang="hu-HU" dirty="0" smtClean="0"/>
              <a:t> 2000 Közös képviselet</a:t>
            </a:r>
            <a:endParaRPr lang="hu-HU" dirty="0"/>
          </a:p>
          <a:p>
            <a:r>
              <a:rPr lang="hu-HU" dirty="0" smtClean="0"/>
              <a:t>Általános </a:t>
            </a:r>
            <a:r>
              <a:rPr lang="hu-HU" b="1" dirty="0" smtClean="0"/>
              <a:t>műszaki állapot</a:t>
            </a:r>
            <a:r>
              <a:rPr lang="hu-HU" dirty="0" smtClean="0"/>
              <a:t>:  problémás részek </a:t>
            </a:r>
            <a:r>
              <a:rPr lang="hu-HU" dirty="0" smtClean="0">
                <a:sym typeface="Wingdings" pitchFamily="2" charset="2"/>
              </a:rPr>
              <a:t> </a:t>
            </a:r>
            <a:r>
              <a:rPr lang="hu-HU" b="1" dirty="0" smtClean="0">
                <a:sym typeface="Wingdings" pitchFamily="2" charset="2"/>
              </a:rPr>
              <a:t>tető, homlokzat, elektromos hál.</a:t>
            </a:r>
          </a:p>
          <a:p>
            <a:r>
              <a:rPr lang="hu-HU" dirty="0" smtClean="0">
                <a:sym typeface="Wingdings" pitchFamily="2" charset="2"/>
              </a:rPr>
              <a:t>Nagyobb karbantartások, javítások a problémás részeken: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2015-ben homlokzat </a:t>
            </a:r>
            <a:r>
              <a:rPr lang="hu-HU" dirty="0" err="1" smtClean="0">
                <a:sym typeface="Wingdings" pitchFamily="2" charset="2"/>
              </a:rPr>
              <a:t>veszélytelenítése</a:t>
            </a:r>
            <a:r>
              <a:rPr lang="hu-HU" dirty="0" smtClean="0">
                <a:sym typeface="Wingdings" pitchFamily="2" charset="2"/>
              </a:rPr>
              <a:t>;  2016-ban ereszdeszkázat javítása</a:t>
            </a:r>
          </a:p>
          <a:p>
            <a:r>
              <a:rPr lang="hu-HU" b="1" dirty="0" smtClean="0">
                <a:sym typeface="Wingdings" pitchFamily="2" charset="2"/>
              </a:rPr>
              <a:t>Pénzügyi helyzet </a:t>
            </a:r>
            <a:r>
              <a:rPr lang="hu-HU" dirty="0" smtClean="0">
                <a:sym typeface="Wingdings" pitchFamily="2" charset="2"/>
              </a:rPr>
              <a:t> fő feladat a pénzgyűjtés (közös </a:t>
            </a:r>
            <a:r>
              <a:rPr lang="hu-HU" dirty="0" err="1" smtClean="0">
                <a:sym typeface="Wingdings" pitchFamily="2" charset="2"/>
              </a:rPr>
              <a:t>ktg</a:t>
            </a:r>
            <a:r>
              <a:rPr lang="hu-HU" dirty="0" smtClean="0">
                <a:sym typeface="Wingdings" pitchFamily="2" charset="2"/>
              </a:rPr>
              <a:t>. / </a:t>
            </a:r>
            <a:r>
              <a:rPr lang="hu-HU" dirty="0" err="1" smtClean="0">
                <a:sym typeface="Wingdings" pitchFamily="2" charset="2"/>
              </a:rPr>
              <a:t>fu</a:t>
            </a:r>
            <a:r>
              <a:rPr lang="hu-HU" dirty="0" smtClean="0">
                <a:sym typeface="Wingdings" pitchFamily="2" charset="2"/>
              </a:rPr>
              <a:t>. alap emelése)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2015 – Fundamenta megtakarítás nyitása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2019 – 1 740 000,- Ft.  +  2 055 000,- Ft. (Fundamenta LK)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2022 – 6 375 000,- Ft.  +  4 175 000,- Ft. (Fundamenta LK)</a:t>
            </a:r>
          </a:p>
        </p:txBody>
      </p:sp>
    </p:spTree>
    <p:extLst>
      <p:ext uri="{BB962C8B-B14F-4D97-AF65-F5344CB8AC3E}">
        <p14:creationId xmlns="" xmlns:p14="http://schemas.microsoft.com/office/powerpoint/2010/main" val="42009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49808" y="1044362"/>
            <a:ext cx="6867963" cy="664517"/>
          </a:xfrm>
        </p:spPr>
        <p:txBody>
          <a:bodyPr/>
          <a:lstStyle/>
          <a:p>
            <a:r>
              <a:rPr lang="hu-HU" dirty="0" smtClean="0"/>
              <a:t>Szándéktól  a döntésig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4596"/>
            <a:ext cx="3672590" cy="3163617"/>
          </a:xfrm>
        </p:spPr>
      </p:pic>
      <p:pic>
        <p:nvPicPr>
          <p:cNvPr id="5" name="Kép 4" descr="A képen beltéri látható&#10;&#10;Automatikusan generált leírás">
            <a:extLst>
              <a:ext uri="{FF2B5EF4-FFF2-40B4-BE49-F238E27FC236}">
                <a16:creationId xmlns:a16="http://schemas.microsoft.com/office/drawing/2014/main" xmlns="" id="{3E3C5836-6608-493E-8501-3EC5DD388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57403"/>
            <a:ext cx="5151334" cy="2900597"/>
          </a:xfrm>
          <a:prstGeom prst="rect">
            <a:avLst/>
          </a:prstGeom>
        </p:spPr>
      </p:pic>
      <p:sp>
        <p:nvSpPr>
          <p:cNvPr id="9" name="Tartalom helye 2"/>
          <p:cNvSpPr txBox="1">
            <a:spLocks/>
          </p:cNvSpPr>
          <p:nvPr/>
        </p:nvSpPr>
        <p:spPr>
          <a:xfrm>
            <a:off x="4122292" y="1933730"/>
            <a:ext cx="8069707" cy="4924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Közgyűlések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hu-HU" sz="2000" dirty="0" smtClean="0">
                <a:sym typeface="Wingdings" pitchFamily="2" charset="2"/>
              </a:rPr>
              <a:t> merre induljunk el?</a:t>
            </a:r>
            <a:br>
              <a:rPr lang="hu-HU" sz="2000" dirty="0" smtClean="0">
                <a:sym typeface="Wingdings" pitchFamily="2" charset="2"/>
              </a:rPr>
            </a:br>
            <a:r>
              <a:rPr lang="hu-HU" sz="2000" b="1" dirty="0" smtClean="0">
                <a:sym typeface="Wingdings" pitchFamily="2" charset="2"/>
              </a:rPr>
              <a:t>2019</a:t>
            </a:r>
            <a:r>
              <a:rPr lang="hu-HU" sz="2000" dirty="0" smtClean="0">
                <a:sym typeface="Wingdings" pitchFamily="2" charset="2"/>
              </a:rPr>
              <a:t> – tájékoztató árajánlatok bekérése:  </a:t>
            </a:r>
            <a:r>
              <a:rPr lang="hu-HU" sz="2000" b="1" dirty="0" smtClean="0">
                <a:sym typeface="Wingdings" pitchFamily="2" charset="2"/>
              </a:rPr>
              <a:t>tető, homlokzat, </a:t>
            </a:r>
            <a:r>
              <a:rPr lang="hu-HU" sz="2000" b="1" dirty="0" err="1" smtClean="0">
                <a:sym typeface="Wingdings" pitchFamily="2" charset="2"/>
              </a:rPr>
              <a:t>elektr</a:t>
            </a:r>
            <a:r>
              <a:rPr lang="hu-HU" sz="2000" b="1" dirty="0" smtClean="0">
                <a:sym typeface="Wingdings" pitchFamily="2" charset="2"/>
              </a:rPr>
              <a:t>. (3)</a:t>
            </a:r>
          </a:p>
          <a:p>
            <a:pPr marL="228600" lvl="0" indent="-228600" defTabSz="914400">
              <a:lnSpc>
                <a:spcPct val="120000"/>
              </a:lnSpc>
              <a:buClr>
                <a:schemeClr val="accent1"/>
              </a:buClr>
              <a:buSzPct val="100000"/>
            </a:pPr>
            <a:r>
              <a:rPr lang="hu-HU" sz="2000" b="1" dirty="0" smtClean="0">
                <a:sym typeface="Wingdings" pitchFamily="2" charset="2"/>
              </a:rPr>
              <a:t>	2020</a:t>
            </a:r>
            <a:r>
              <a:rPr lang="hu-HU" sz="2000" dirty="0" smtClean="0">
                <a:sym typeface="Wingdings" pitchFamily="2" charset="2"/>
              </a:rPr>
              <a:t> – konkrét árajánlat és pénz. </a:t>
            </a:r>
            <a:r>
              <a:rPr lang="hu-HU" sz="2000" dirty="0" err="1" smtClean="0">
                <a:sym typeface="Wingdings" pitchFamily="2" charset="2"/>
              </a:rPr>
              <a:t>finan</a:t>
            </a:r>
            <a:r>
              <a:rPr lang="hu-HU" sz="2000" dirty="0" smtClean="0">
                <a:sym typeface="Wingdings" pitchFamily="2" charset="2"/>
              </a:rPr>
              <a:t>. terv:  </a:t>
            </a:r>
            <a:r>
              <a:rPr lang="hu-HU" sz="2000" b="1" dirty="0" smtClean="0">
                <a:sym typeface="Wingdings" pitchFamily="2" charset="2"/>
              </a:rPr>
              <a:t>tető és </a:t>
            </a:r>
            <a:r>
              <a:rPr lang="hu-HU" sz="2000" b="1" dirty="0" err="1" smtClean="0">
                <a:sym typeface="Wingdings" pitchFamily="2" charset="2"/>
              </a:rPr>
              <a:t>elektr</a:t>
            </a:r>
            <a:r>
              <a:rPr lang="hu-HU" sz="2000" b="1" dirty="0" smtClean="0">
                <a:sym typeface="Wingdings" pitchFamily="2" charset="2"/>
              </a:rPr>
              <a:t>. (2)</a:t>
            </a:r>
            <a:r>
              <a:rPr lang="hu-HU" sz="1200" b="1" dirty="0" smtClean="0">
                <a:sym typeface="Wingdings" pitchFamily="2" charset="2"/>
              </a:rPr>
              <a:t> </a:t>
            </a:r>
            <a:br>
              <a:rPr lang="hu-HU" sz="1200" b="1" dirty="0" smtClean="0">
                <a:sym typeface="Wingdings" pitchFamily="2" charset="2"/>
              </a:rPr>
            </a:br>
            <a:r>
              <a:rPr lang="hu-HU" sz="1200" b="1" dirty="0" smtClean="0">
                <a:sym typeface="Wingdings" pitchFamily="2" charset="2"/>
              </a:rPr>
              <a:t>	</a:t>
            </a:r>
            <a:r>
              <a:rPr lang="hu-HU" sz="2000" b="1" i="1" dirty="0" smtClean="0">
                <a:sym typeface="Wingdings" pitchFamily="2" charset="2"/>
              </a:rPr>
              <a:t> </a:t>
            </a:r>
            <a:r>
              <a:rPr lang="hu-HU" sz="2000" i="1" dirty="0" smtClean="0">
                <a:sym typeface="Wingdings" pitchFamily="2" charset="2"/>
              </a:rPr>
              <a:t>+ </a:t>
            </a:r>
            <a:r>
              <a:rPr lang="hu-HU" sz="2000" i="1" dirty="0" err="1" smtClean="0">
                <a:sym typeface="Wingdings" pitchFamily="2" charset="2"/>
              </a:rPr>
              <a:t>elektr</a:t>
            </a:r>
            <a:r>
              <a:rPr lang="hu-HU" sz="2000" i="1" dirty="0" smtClean="0">
                <a:sym typeface="Wingdings" pitchFamily="2" charset="2"/>
              </a:rPr>
              <a:t>. </a:t>
            </a:r>
            <a:r>
              <a:rPr lang="hu-HU" sz="2000" i="1" dirty="0" err="1" smtClean="0">
                <a:sym typeface="Wingdings" pitchFamily="2" charset="2"/>
              </a:rPr>
              <a:t>engd</a:t>
            </a:r>
            <a:r>
              <a:rPr lang="hu-HU" sz="2000" i="1" dirty="0" smtClean="0">
                <a:sym typeface="Wingdings" pitchFamily="2" charset="2"/>
              </a:rPr>
              <a:t>. terv </a:t>
            </a:r>
            <a:r>
              <a:rPr lang="hu-HU" sz="2000" i="1" dirty="0" err="1" smtClean="0">
                <a:sym typeface="Wingdings" pitchFamily="2" charset="2"/>
              </a:rPr>
              <a:t>megrend</a:t>
            </a:r>
            <a:r>
              <a:rPr lang="hu-HU" sz="2000" i="1" dirty="0" smtClean="0">
                <a:sym typeface="Wingdings" pitchFamily="2" charset="2"/>
              </a:rPr>
              <a:t>.</a:t>
            </a:r>
            <a:endParaRPr lang="hu-HU" sz="2000" b="1" dirty="0" smtClean="0">
              <a:sym typeface="Wingdings" pitchFamily="2" charset="2"/>
            </a:endParaRPr>
          </a:p>
          <a:p>
            <a:pPr marL="228600" lvl="0" indent="-228600" defTabSz="914400">
              <a:lnSpc>
                <a:spcPct val="120000"/>
              </a:lnSpc>
              <a:buClr>
                <a:schemeClr val="accent1"/>
              </a:buClr>
              <a:buSzPct val="100000"/>
            </a:pPr>
            <a:r>
              <a:rPr lang="hu-HU" sz="2000" b="1" dirty="0" smtClean="0">
                <a:sym typeface="Wingdings" pitchFamily="2" charset="2"/>
              </a:rPr>
              <a:t>	2021</a:t>
            </a:r>
            <a:r>
              <a:rPr lang="hu-HU" sz="2000" dirty="0" smtClean="0">
                <a:sym typeface="Wingdings" pitchFamily="2" charset="2"/>
              </a:rPr>
              <a:t> –</a:t>
            </a:r>
            <a:r>
              <a:rPr lang="hu-HU" sz="2000" b="1" dirty="0" smtClean="0">
                <a:sym typeface="Wingdings" pitchFamily="2" charset="2"/>
              </a:rPr>
              <a:t>  </a:t>
            </a:r>
            <a:r>
              <a:rPr lang="hu-HU" sz="2000" dirty="0" smtClean="0">
                <a:sym typeface="Wingdings" pitchFamily="2" charset="2"/>
              </a:rPr>
              <a:t>fontossági sorrend:  </a:t>
            </a:r>
            <a:r>
              <a:rPr lang="hu-HU" sz="2000" b="1" dirty="0" smtClean="0">
                <a:sym typeface="Wingdings" pitchFamily="2" charset="2"/>
              </a:rPr>
              <a:t>első a tetőfelújítás (1) </a:t>
            </a:r>
            <a:r>
              <a:rPr lang="hu-HU" sz="2000" dirty="0" smtClean="0">
                <a:sym typeface="Wingdings" pitchFamily="2" charset="2"/>
              </a:rPr>
              <a:t> több árajánlat,</a:t>
            </a:r>
            <a:br>
              <a:rPr lang="hu-HU" sz="2000" dirty="0" smtClean="0">
                <a:sym typeface="Wingdings" pitchFamily="2" charset="2"/>
              </a:rPr>
            </a:br>
            <a:r>
              <a:rPr lang="hu-HU" sz="2000" dirty="0" smtClean="0">
                <a:sym typeface="Wingdings" pitchFamily="2" charset="2"/>
              </a:rPr>
              <a:t>	  és konkrét pénz. </a:t>
            </a:r>
            <a:r>
              <a:rPr lang="hu-HU" sz="2000" dirty="0" err="1" smtClean="0">
                <a:sym typeface="Wingdings" pitchFamily="2" charset="2"/>
              </a:rPr>
              <a:t>finan</a:t>
            </a:r>
            <a:r>
              <a:rPr lang="hu-HU" sz="2000" dirty="0" smtClean="0">
                <a:sym typeface="Wingdings" pitchFamily="2" charset="2"/>
              </a:rPr>
              <a:t>. terv  költségvetés, pénzügyi fedezet 			</a:t>
            </a:r>
            <a:r>
              <a:rPr lang="hu-HU" dirty="0" smtClean="0">
                <a:sym typeface="Wingdings" pitchFamily="2" charset="2"/>
              </a:rPr>
              <a:t>                 (meglévő pénzeszközök, célbefizetés, hitel)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hu-HU" sz="2000" dirty="0" smtClean="0">
                <a:sym typeface="Wingdings" pitchFamily="2" charset="2"/>
              </a:rPr>
              <a:t>		   </a:t>
            </a:r>
            <a:r>
              <a:rPr lang="hu-HU" sz="2000" b="1" dirty="0" smtClean="0">
                <a:sym typeface="Wingdings" pitchFamily="2" charset="2"/>
              </a:rPr>
              <a:t>2022</a:t>
            </a:r>
            <a:r>
              <a:rPr lang="hu-HU" sz="2000" dirty="0" smtClean="0">
                <a:sym typeface="Wingdings" pitchFamily="2" charset="2"/>
              </a:rPr>
              <a:t> – 3 árajánlat  döntés kivitelezőről </a:t>
            </a:r>
            <a:r>
              <a:rPr lang="hu-HU" dirty="0" smtClean="0">
                <a:sym typeface="Wingdings" pitchFamily="2" charset="2"/>
              </a:rPr>
              <a:t>(24 206 897 Ft.)</a:t>
            </a:r>
            <a:r>
              <a:rPr lang="hu-HU" sz="2000" dirty="0" smtClean="0">
                <a:sym typeface="Wingdings" pitchFamily="2" charset="2"/>
              </a:rPr>
              <a:t/>
            </a:r>
            <a:br>
              <a:rPr lang="hu-HU" sz="2000" dirty="0" smtClean="0">
                <a:sym typeface="Wingdings" pitchFamily="2" charset="2"/>
              </a:rPr>
            </a:br>
            <a:r>
              <a:rPr lang="hu-HU" sz="2000" dirty="0" smtClean="0">
                <a:sym typeface="Wingdings" pitchFamily="2" charset="2"/>
              </a:rPr>
              <a:t>		  pénz. terv  Fundamenta </a:t>
            </a:r>
            <a:r>
              <a:rPr lang="hu-HU" sz="2000" dirty="0" err="1" smtClean="0">
                <a:sym typeface="Wingdings" pitchFamily="2" charset="2"/>
              </a:rPr>
              <a:t>megtak</a:t>
            </a:r>
            <a:r>
              <a:rPr lang="hu-HU" sz="2000" dirty="0" smtClean="0">
                <a:sym typeface="Wingdings" pitchFamily="2" charset="2"/>
              </a:rPr>
              <a:t>. </a:t>
            </a:r>
            <a:r>
              <a:rPr lang="hu-HU" sz="2000" dirty="0" err="1" smtClean="0">
                <a:sym typeface="Wingdings" pitchFamily="2" charset="2"/>
              </a:rPr>
              <a:t>felhaszn</a:t>
            </a:r>
            <a:r>
              <a:rPr lang="hu-HU" sz="2000" dirty="0" smtClean="0">
                <a:sym typeface="Wingdings" pitchFamily="2" charset="2"/>
              </a:rPr>
              <a:t>. </a:t>
            </a:r>
            <a:r>
              <a:rPr lang="hu-HU" dirty="0" smtClean="0">
                <a:sym typeface="Wingdings" pitchFamily="2" charset="2"/>
              </a:rPr>
              <a:t>(4 413 000 Ft.)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			</a:t>
            </a:r>
            <a:r>
              <a:rPr lang="hu-HU" sz="2000" dirty="0" smtClean="0">
                <a:sym typeface="Wingdings" pitchFamily="2" charset="2"/>
              </a:rPr>
              <a:t>         felújítási alapból </a:t>
            </a:r>
            <a:r>
              <a:rPr lang="hu-HU" dirty="0" smtClean="0">
                <a:sym typeface="Wingdings" pitchFamily="2" charset="2"/>
              </a:rPr>
              <a:t>(5 000 </a:t>
            </a:r>
            <a:r>
              <a:rPr lang="hu-HU" dirty="0" err="1" smtClean="0">
                <a:sym typeface="Wingdings" pitchFamily="2" charset="2"/>
              </a:rPr>
              <a:t>000</a:t>
            </a:r>
            <a:r>
              <a:rPr lang="hu-HU" dirty="0" smtClean="0">
                <a:sym typeface="Wingdings" pitchFamily="2" charset="2"/>
              </a:rPr>
              <a:t> Ft.)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			</a:t>
            </a:r>
            <a:r>
              <a:rPr lang="hu-HU" sz="2000" dirty="0" smtClean="0">
                <a:sym typeface="Wingdings" pitchFamily="2" charset="2"/>
              </a:rPr>
              <a:t>         önrész  célbefizetés </a:t>
            </a:r>
            <a:r>
              <a:rPr lang="hu-HU" dirty="0" smtClean="0">
                <a:sym typeface="Wingdings" pitchFamily="2" charset="2"/>
              </a:rPr>
              <a:t>(2 hónap) </a:t>
            </a:r>
            <a:r>
              <a:rPr lang="hu-HU" sz="2000" dirty="0" smtClean="0">
                <a:sym typeface="Wingdings" pitchFamily="2" charset="2"/>
              </a:rPr>
              <a:t>vagy hitel</a:t>
            </a:r>
            <a:br>
              <a:rPr lang="hu-HU" sz="2000" dirty="0" smtClean="0">
                <a:sym typeface="Wingdings" pitchFamily="2" charset="2"/>
              </a:rPr>
            </a:br>
            <a:r>
              <a:rPr lang="hu-HU" sz="2000" dirty="0" smtClean="0">
                <a:sym typeface="Wingdings" pitchFamily="2" charset="2"/>
              </a:rPr>
              <a:t>	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23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6707" y="579666"/>
            <a:ext cx="9603275" cy="1049235"/>
          </a:xfrm>
        </p:spPr>
        <p:txBody>
          <a:bodyPr/>
          <a:lstStyle/>
          <a:p>
            <a:r>
              <a:rPr lang="hu-HU" dirty="0" smtClean="0"/>
              <a:t>Elfogadott pénzügyi </a:t>
            </a:r>
            <a:br>
              <a:rPr lang="hu-HU" dirty="0" smtClean="0"/>
            </a:br>
            <a:r>
              <a:rPr lang="hu-HU" dirty="0" smtClean="0"/>
              <a:t>finanszírozás  bemutatása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030" y="0"/>
            <a:ext cx="3092970" cy="2058230"/>
          </a:xfrm>
          <a:prstGeom prst="rect">
            <a:avLst/>
          </a:prstGeom>
        </p:spPr>
      </p:pic>
      <p:pic>
        <p:nvPicPr>
          <p:cNvPr id="8" name="Kép 7" descr="Tető felújítás önrész 2022.07.15-ig-page-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1848"/>
            <a:ext cx="10195560" cy="502615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0478124" y="2893102"/>
            <a:ext cx="14786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u="sng" dirty="0" err="1" smtClean="0"/>
              <a:t>Novum</a:t>
            </a:r>
            <a:r>
              <a:rPr lang="hu-HU" sz="2000" u="sng" dirty="0" smtClean="0"/>
              <a:t>:</a:t>
            </a:r>
            <a:r>
              <a:rPr lang="hu-HU" sz="2000" b="1" dirty="0" smtClean="0"/>
              <a:t/>
            </a:r>
            <a:br>
              <a:rPr lang="hu-HU" sz="2000" b="1" dirty="0" smtClean="0"/>
            </a:br>
            <a:r>
              <a:rPr lang="hu-HU" sz="2000" b="1" dirty="0" smtClean="0"/>
              <a:t>bonyolítási</a:t>
            </a:r>
            <a:br>
              <a:rPr lang="hu-HU" sz="2000" b="1" dirty="0" smtClean="0"/>
            </a:br>
            <a:r>
              <a:rPr lang="hu-HU" sz="2000" b="1" dirty="0" smtClean="0"/>
              <a:t>költség</a:t>
            </a:r>
            <a:br>
              <a:rPr lang="hu-HU" sz="2000" b="1" dirty="0" smtClean="0"/>
            </a:br>
            <a:r>
              <a:rPr lang="hu-HU" b="1" dirty="0" smtClean="0"/>
              <a:t>(1,5 – 2,5 %)</a:t>
            </a:r>
          </a:p>
          <a:p>
            <a:pPr algn="ctr"/>
            <a:endParaRPr lang="hu-HU" sz="1400" dirty="0" smtClean="0"/>
          </a:p>
          <a:p>
            <a:pPr algn="ctr"/>
            <a:r>
              <a:rPr lang="hu-HU" sz="2200" dirty="0" smtClean="0"/>
              <a:t>Ne féljünk tőle!</a:t>
            </a:r>
            <a:endParaRPr lang="hu-HU" sz="2200" dirty="0"/>
          </a:p>
        </p:txBody>
      </p:sp>
      <p:sp>
        <p:nvSpPr>
          <p:cNvPr id="10" name="Kanyar jobbra 9"/>
          <p:cNvSpPr/>
          <p:nvPr/>
        </p:nvSpPr>
        <p:spPr>
          <a:xfrm>
            <a:off x="6995254" y="2369021"/>
            <a:ext cx="3617781" cy="9587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A4D86A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Döntéstől  a megvalósításig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86686" y="1918741"/>
            <a:ext cx="10525562" cy="4939259"/>
          </a:xfrm>
        </p:spPr>
        <p:txBody>
          <a:bodyPr/>
          <a:lstStyle/>
          <a:p>
            <a:r>
              <a:rPr lang="hu-HU" dirty="0" smtClean="0">
                <a:sym typeface="Wingdings" pitchFamily="2" charset="2"/>
              </a:rPr>
              <a:t>Műszaki ellenőr és építési napló kérdése (nem építési engedély köteles)</a:t>
            </a:r>
          </a:p>
          <a:p>
            <a:r>
              <a:rPr lang="hu-HU" b="1" dirty="0" smtClean="0"/>
              <a:t>Önrészek</a:t>
            </a:r>
            <a:r>
              <a:rPr lang="hu-HU" dirty="0" smtClean="0"/>
              <a:t> befizetési határideje </a:t>
            </a:r>
            <a:r>
              <a:rPr lang="hu-HU" dirty="0" smtClean="0">
                <a:sym typeface="Wingdings" pitchFamily="2" charset="2"/>
              </a:rPr>
              <a:t> 2 hónap; Fundamenta </a:t>
            </a:r>
            <a:r>
              <a:rPr lang="hu-HU" dirty="0" err="1" smtClean="0">
                <a:sym typeface="Wingdings" pitchFamily="2" charset="2"/>
              </a:rPr>
              <a:t>megtak</a:t>
            </a:r>
            <a:r>
              <a:rPr lang="hu-HU" dirty="0" smtClean="0">
                <a:sym typeface="Wingdings" pitchFamily="2" charset="2"/>
              </a:rPr>
              <a:t>. kiutalása  3 hónap</a:t>
            </a:r>
          </a:p>
          <a:p>
            <a:pPr>
              <a:spcAft>
                <a:spcPts val="600"/>
              </a:spcAft>
            </a:pPr>
            <a:r>
              <a:rPr lang="hu-HU" b="1" dirty="0" smtClean="0">
                <a:sym typeface="Wingdings" pitchFamily="2" charset="2"/>
              </a:rPr>
              <a:t>Hitelügyintézés:  </a:t>
            </a:r>
            <a:r>
              <a:rPr lang="hu-HU" dirty="0" smtClean="0">
                <a:sym typeface="Wingdings" pitchFamily="2" charset="2"/>
              </a:rPr>
              <a:t>Fundamenta hitel (fix kamat!)  Hitelajánlat  hitelkérelem (közjegyző!)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  hitelbírálat (pozitív </a:t>
            </a:r>
            <a:r>
              <a:rPr lang="hu-HU" dirty="0" err="1" smtClean="0">
                <a:sym typeface="Wingdings" pitchFamily="2" charset="2"/>
              </a:rPr>
              <a:t>hit.bír</a:t>
            </a:r>
            <a:r>
              <a:rPr lang="hu-HU" dirty="0" smtClean="0">
                <a:sym typeface="Wingdings" pitchFamily="2" charset="2"/>
              </a:rPr>
              <a:t>!)  hitel folyósítás  elszámolás</a:t>
            </a:r>
          </a:p>
          <a:p>
            <a:r>
              <a:rPr lang="hu-HU" b="1" dirty="0" smtClean="0">
                <a:sym typeface="Wingdings" pitchFamily="2" charset="2"/>
              </a:rPr>
              <a:t>Vállalkozási- és megbízási szerződés</a:t>
            </a:r>
            <a:r>
              <a:rPr lang="hu-HU" dirty="0" smtClean="0">
                <a:sym typeface="Wingdings" pitchFamily="2" charset="2"/>
              </a:rPr>
              <a:t>  mire figyeljünk oda (buktatók!)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- árajánlat  megrendelés  kommunikáció, egyeztetések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- feltételes váll. szerződés megkötése (hitel!)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- árajánlathoz a felmérést a kivitelező végezte (602 m2 ?)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- rejtett költségek kérdése (már árajánlat kérésnél!)</a:t>
            </a:r>
            <a:br>
              <a:rPr lang="hu-HU" dirty="0" smtClean="0">
                <a:sym typeface="Wingdings" pitchFamily="2" charset="2"/>
              </a:rPr>
            </a:br>
            <a:r>
              <a:rPr lang="hu-HU" dirty="0" smtClean="0">
                <a:sym typeface="Wingdings" pitchFamily="2" charset="2"/>
              </a:rPr>
              <a:t>- kezdési és befejezési határidő</a:t>
            </a:r>
            <a:br>
              <a:rPr lang="hu-HU" dirty="0" smtClean="0">
                <a:sym typeface="Wingdings" pitchFamily="2" charset="2"/>
              </a:rPr>
            </a:br>
            <a:r>
              <a:rPr lang="hu-HU" b="1" dirty="0" smtClean="0">
                <a:solidFill>
                  <a:schemeClr val="bg1"/>
                </a:solidFill>
                <a:sym typeface="Wingdings" pitchFamily="2" charset="2"/>
              </a:rPr>
              <a:t>- fizetési feltételek, ütemezés (anyagköltség + munkadíj;  fix – vált.)</a:t>
            </a:r>
            <a:br>
              <a:rPr lang="hu-HU" b="1" dirty="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hu-HU" b="1" dirty="0" smtClean="0">
                <a:solidFill>
                  <a:schemeClr val="bg1"/>
                </a:solidFill>
                <a:sym typeface="Wingdings" pitchFamily="2" charset="2"/>
              </a:rPr>
              <a:t>- ellenőrzés (műszaki ellenőr, közös képviselet)  pótmunkák?  kötbér?</a:t>
            </a:r>
          </a:p>
          <a:p>
            <a:endParaRPr lang="hu-HU" dirty="0" smtClean="0">
              <a:sym typeface="Wingdings" pitchFamily="2" charset="2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030" y="0"/>
            <a:ext cx="3092970" cy="2058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6983" y="789528"/>
            <a:ext cx="9603275" cy="1049235"/>
          </a:xfrm>
        </p:spPr>
        <p:txBody>
          <a:bodyPr/>
          <a:lstStyle/>
          <a:p>
            <a:r>
              <a:rPr lang="hu-HU" dirty="0" smtClean="0"/>
              <a:t>Adminisztráció, dokumentáció, kommunikáció  </a:t>
            </a:r>
            <a:r>
              <a:rPr lang="hu-HU" dirty="0" smtClean="0">
                <a:sym typeface="Wingdings" pitchFamily="2" charset="2"/>
              </a:rPr>
              <a:t>  </a:t>
            </a:r>
            <a:endParaRPr lang="hu-HU" dirty="0"/>
          </a:p>
        </p:txBody>
      </p:sp>
      <p:pic>
        <p:nvPicPr>
          <p:cNvPr id="5" name="Kép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37" y="262876"/>
            <a:ext cx="3940506" cy="14609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Kép 7" descr="kozosugyek0.jp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58" y="1947946"/>
            <a:ext cx="3732551" cy="4183031"/>
          </a:xfrm>
          <a:prstGeom prst="rect">
            <a:avLst/>
          </a:prstGeom>
        </p:spPr>
      </p:pic>
      <p:pic>
        <p:nvPicPr>
          <p:cNvPr id="9" name="Kép 8" descr="kozosugyek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223" y="1946007"/>
            <a:ext cx="5839645" cy="4145383"/>
          </a:xfrm>
          <a:prstGeom prst="rect">
            <a:avLst/>
          </a:prstGeom>
        </p:spPr>
      </p:pic>
      <p:pic>
        <p:nvPicPr>
          <p:cNvPr id="12" name="Kép 11" descr="kozosugyek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158" y="1870180"/>
            <a:ext cx="7156811" cy="4245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Kivitelezés - bonyolítás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3234694106"/>
              </p:ext>
            </p:extLst>
          </p:nvPr>
        </p:nvGraphicFramePr>
        <p:xfrm>
          <a:off x="1048053" y="1457548"/>
          <a:ext cx="9944734" cy="5400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Hatszög 5"/>
          <p:cNvSpPr/>
          <p:nvPr/>
        </p:nvSpPr>
        <p:spPr>
          <a:xfrm>
            <a:off x="1043166" y="2057222"/>
            <a:ext cx="1921038" cy="1604306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sz="1600" b="1" dirty="0" smtClean="0"/>
              <a:t/>
            </a:r>
            <a:br>
              <a:rPr lang="hu-HU" sz="1600" b="1" dirty="0" smtClean="0"/>
            </a:br>
            <a:r>
              <a:rPr lang="hu-HU" sz="1900" b="1" dirty="0" err="1" smtClean="0"/>
              <a:t>Kommuni-káció</a:t>
            </a:r>
            <a:endParaRPr lang="hu-HU" sz="1900" b="1" dirty="0" smtClean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7491435" y="3813569"/>
            <a:ext cx="1921038" cy="1604306"/>
            <a:chOff x="3766060" y="2003853"/>
            <a:chExt cx="1921038" cy="1604306"/>
          </a:xfrm>
          <a:solidFill>
            <a:srgbClr val="C00000"/>
          </a:solidFill>
        </p:grpSpPr>
        <p:sp>
          <p:nvSpPr>
            <p:cNvPr id="9" name="Hatszög 8"/>
            <p:cNvSpPr/>
            <p:nvPr/>
          </p:nvSpPr>
          <p:spPr>
            <a:xfrm>
              <a:off x="3766060" y="2003853"/>
              <a:ext cx="1921038" cy="1604306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hu-HU" sz="3200" b="1" dirty="0" smtClean="0"/>
                <a:t>7</a:t>
              </a:r>
              <a:endParaRPr lang="hu-HU" sz="3200" b="1" dirty="0"/>
            </a:p>
          </p:txBody>
        </p:sp>
        <p:sp>
          <p:nvSpPr>
            <p:cNvPr id="10" name="Hatszög 4"/>
            <p:cNvSpPr/>
            <p:nvPr/>
          </p:nvSpPr>
          <p:spPr>
            <a:xfrm>
              <a:off x="4078930" y="2265138"/>
              <a:ext cx="1295298" cy="10817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850" b="1" kern="1200" dirty="0" smtClean="0"/>
                <a:t>Elszámolás</a:t>
              </a:r>
              <a:endParaRPr lang="hu-HU" sz="1850" b="1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Összegzés, </a:t>
            </a:r>
            <a:br>
              <a:rPr lang="hu-HU" dirty="0" smtClean="0"/>
            </a:br>
            <a:r>
              <a:rPr lang="hu-HU" dirty="0" smtClean="0"/>
              <a:t>Egyéb észrevételek, kérdések</a:t>
            </a:r>
            <a:endParaRPr lang="hu-HU" dirty="0"/>
          </a:p>
        </p:txBody>
      </p:sp>
      <p:pic>
        <p:nvPicPr>
          <p:cNvPr id="3" name="Picture 2" descr="http://www.clubnautic.hu/admin/spaw/uploads/images/tanacsta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7123" y="2253753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43396" y="2128603"/>
            <a:ext cx="7345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 smtClean="0"/>
              <a:t>Köszönöm a figyelmet!</a:t>
            </a:r>
            <a:endParaRPr lang="hu-H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681</TotalTime>
  <Words>159</Words>
  <Application>Microsoft Office PowerPoint</Application>
  <PresentationFormat>Egyéni</PresentationFormat>
  <Paragraphs>35</Paragraphs>
  <Slides>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0" baseType="lpstr">
      <vt:lpstr>Galéria</vt:lpstr>
      <vt:lpstr>Egy jó gyakorlat megosztása:</vt:lpstr>
      <vt:lpstr>Társasház bemutatása</vt:lpstr>
      <vt:lpstr>Szándéktól  a döntésig</vt:lpstr>
      <vt:lpstr>Elfogadott pénzügyi  finanszírozás  bemutatása</vt:lpstr>
      <vt:lpstr>Döntéstől  a megvalósításig</vt:lpstr>
      <vt:lpstr>Adminisztráció, dokumentáció, kommunikáció    </vt:lpstr>
      <vt:lpstr>Kivitelezés - bonyolítás</vt:lpstr>
      <vt:lpstr>Összegzés,  Egyéb észrevételek, kérdések</vt:lpstr>
      <vt:lpstr>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asszertív kommunikáció</dc:title>
  <dc:creator>Katalin</dc:creator>
  <cp:lastModifiedBy>Ati és Kriszti</cp:lastModifiedBy>
  <cp:revision>90</cp:revision>
  <dcterms:created xsi:type="dcterms:W3CDTF">2016-11-20T14:35:38Z</dcterms:created>
  <dcterms:modified xsi:type="dcterms:W3CDTF">2023-09-21T03:15:16Z</dcterms:modified>
</cp:coreProperties>
</file>