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63" r:id="rId7"/>
    <p:sldId id="264" r:id="rId8"/>
    <p:sldId id="259" r:id="rId9"/>
    <p:sldId id="260" r:id="rId10"/>
    <p:sldId id="261" r:id="rId11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2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5/layout/CenteredIconLabelDescriptionList" loCatId="other" qsTypeId="urn:microsoft.com/office/officeart/2005/8/quickstyle/simple3" qsCatId="simple" csTypeId="urn:microsoft.com/office/officeart/2018/5/colors/Iconchunking_neutralbg_accent1_2" csCatId="accent1" phldr="1"/>
      <dgm:spPr/>
    </dgm:pt>
    <dgm:pt modelId="{5D3F0ED0-2EB6-453D-BE4B-4BBCD8987238}">
      <dgm:prSet phldrT="[Szöveg]" custT="1"/>
      <dgm:spPr/>
      <dgm:t>
        <a:bodyPr rtlCol="0"/>
        <a:lstStyle/>
        <a:p>
          <a:pPr>
            <a:lnSpc>
              <a:spcPct val="100000"/>
            </a:lnSpc>
            <a:defRPr b="1"/>
          </a:pPr>
          <a:r>
            <a:rPr lang="hu-HU" sz="1800" b="1" i="0" dirty="0"/>
            <a:t>146/2023. (IV. 27.) Korm. rendelet</a:t>
          </a:r>
          <a:endParaRPr lang="hu-HU" sz="1800" b="0" i="0" dirty="0"/>
        </a:p>
        <a:p>
          <a:pPr>
            <a:lnSpc>
              <a:spcPct val="100000"/>
            </a:lnSpc>
            <a:defRPr b="1"/>
          </a:pPr>
          <a:r>
            <a:rPr lang="hu-HU" sz="1700" b="0" i="0" dirty="0"/>
            <a:t>a veszélyhelyzet ideje alatt egyes szervezetek működésére vonatkozó, továbbá egyes közigazgatási eljárási szabályok megállapításáról</a:t>
          </a:r>
          <a:endParaRPr lang="hu-HU" sz="1700" b="0" noProof="0" dirty="0"/>
        </a:p>
      </dgm:t>
    </dgm:pt>
    <dgm:pt modelId="{D6F3F8CC-AE84-4149-B520-1874B1B79F46}" type="parTrans" cxnId="{DC7A4FA1-590E-402E-B3C9-432D9D9BC84E}">
      <dgm:prSet/>
      <dgm:spPr/>
      <dgm:t>
        <a:bodyPr rtlCol="0"/>
        <a:lstStyle/>
        <a:p>
          <a:pPr rtl="0"/>
          <a:endParaRPr lang="hu-HU" noProof="0" dirty="0"/>
        </a:p>
      </dgm:t>
    </dgm:pt>
    <dgm:pt modelId="{2E2BF50E-B394-4636-BF63-257039995E33}" type="sibTrans" cxnId="{DC7A4FA1-590E-402E-B3C9-432D9D9BC84E}">
      <dgm:prSet/>
      <dgm:spPr/>
      <dgm:t>
        <a:bodyPr rtlCol="0"/>
        <a:lstStyle/>
        <a:p>
          <a:pPr rtl="0"/>
          <a:endParaRPr lang="hu-HU" noProof="0" dirty="0"/>
        </a:p>
      </dgm:t>
    </dgm:pt>
    <dgm:pt modelId="{00C4C7D7-43FB-4C62-B653-0BAA02E17855}">
      <dgm:prSet phldrT="[Szöveg]" custT="1"/>
      <dgm:spPr/>
      <dgm:t>
        <a:bodyPr rtlCol="0"/>
        <a:lstStyle/>
        <a:p>
          <a:pPr>
            <a:lnSpc>
              <a:spcPct val="100000"/>
            </a:lnSpc>
            <a:defRPr b="1"/>
          </a:pPr>
          <a:r>
            <a:rPr lang="hu-HU" sz="2000" b="1" i="1" u="none" dirty="0"/>
            <a:t>5. A társasházakra vonatkozó rendelkezések</a:t>
          </a:r>
          <a:endParaRPr lang="hu-HU" sz="2000" b="1" i="1" dirty="0"/>
        </a:p>
        <a:p>
          <a:pPr>
            <a:lnSpc>
              <a:spcPct val="100000"/>
            </a:lnSpc>
          </a:pPr>
          <a:r>
            <a:rPr lang="hu-HU" sz="2000" b="1" i="0" dirty="0"/>
            <a:t>6. § </a:t>
          </a:r>
          <a:r>
            <a:rPr lang="hu-HU" sz="2000" b="0" i="0" dirty="0"/>
            <a:t>A társasházakról szóló 2003. évi CXXXIII. törvény szerinti közgyűlésen az érintett a jogait személyes megjelenés helyett elektronikus hírközlő eszközök igénybevételével gyakorolhatja a szervezeti és működési szabályzatban meghatározott módon.</a:t>
          </a:r>
          <a:endParaRPr lang="hu-HU" sz="2000" noProof="0" dirty="0"/>
        </a:p>
      </dgm:t>
    </dgm:pt>
    <dgm:pt modelId="{D3913AE7-4A70-4B94-8990-85FA8AA36E6B}" type="parTrans" cxnId="{6013628C-81BE-42D0-96B9-999F0382D570}">
      <dgm:prSet/>
      <dgm:spPr/>
      <dgm:t>
        <a:bodyPr rtlCol="0"/>
        <a:lstStyle/>
        <a:p>
          <a:pPr rtl="0"/>
          <a:endParaRPr lang="hu-HU" noProof="0" dirty="0"/>
        </a:p>
      </dgm:t>
    </dgm:pt>
    <dgm:pt modelId="{26407BAA-24CA-40B6-A34E-07DAAD20ECB5}" type="sibTrans" cxnId="{6013628C-81BE-42D0-96B9-999F0382D570}">
      <dgm:prSet/>
      <dgm:spPr/>
      <dgm:t>
        <a:bodyPr rtlCol="0"/>
        <a:lstStyle/>
        <a:p>
          <a:pPr rtl="0"/>
          <a:endParaRPr lang="hu-HU" noProof="0" dirty="0"/>
        </a:p>
      </dgm:t>
    </dgm:pt>
    <dgm:pt modelId="{6AF39FF8-47D9-49AA-966D-A83086DA5755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  <dgm:pt modelId="{1A9886A8-E9CE-4B39-BCC0-EB70D289E2D9}" type="pres">
      <dgm:prSet presAssocID="{5D3F0ED0-2EB6-453D-BE4B-4BBCD8987238}" presName="compNode" presStyleCnt="0"/>
      <dgm:spPr/>
    </dgm:pt>
    <dgm:pt modelId="{B5457E74-8057-48DE-912E-464E4AAA827D}" type="pres">
      <dgm:prSet presAssocID="{5D3F0ED0-2EB6-453D-BE4B-4BBCD8987238}" presName="iconRect" presStyleLbl="node1" presStyleIdx="0" presStyleCnt="2" custLinFactX="-1900000" custLinFactY="-810703" custLinFactNeighborX="-1979345" custLinFactNeighborY="-900000"/>
      <dgm:spPr/>
    </dgm:pt>
    <dgm:pt modelId="{F5BA0046-C9E0-4EA9-A727-3EEECA3262FE}" type="pres">
      <dgm:prSet presAssocID="{5D3F0ED0-2EB6-453D-BE4B-4BBCD8987238}" presName="iconSpace" presStyleCnt="0"/>
      <dgm:spPr/>
    </dgm:pt>
    <dgm:pt modelId="{60C74A3A-AE69-40BC-BA07-811BAF4B0959}" type="pres">
      <dgm:prSet presAssocID="{5D3F0ED0-2EB6-453D-BE4B-4BBCD8987238}" presName="parTx" presStyleLbl="revTx" presStyleIdx="0" presStyleCnt="4" custScaleX="1606601" custScaleY="116494" custLinFactNeighborX="-5219" custLinFactNeighborY="1367">
        <dgm:presLayoutVars>
          <dgm:chMax val="0"/>
          <dgm:chPref val="0"/>
        </dgm:presLayoutVars>
      </dgm:prSet>
      <dgm:spPr/>
    </dgm:pt>
    <dgm:pt modelId="{B16BEA77-D295-4321-A3C4-8CCBCFD6FF30}" type="pres">
      <dgm:prSet presAssocID="{5D3F0ED0-2EB6-453D-BE4B-4BBCD8987238}" presName="txSpace" presStyleCnt="0"/>
      <dgm:spPr/>
    </dgm:pt>
    <dgm:pt modelId="{A4433C94-6E4E-405C-AE9F-26764847360D}" type="pres">
      <dgm:prSet presAssocID="{5D3F0ED0-2EB6-453D-BE4B-4BBCD8987238}" presName="desTx" presStyleLbl="revTx" presStyleIdx="1" presStyleCnt="4">
        <dgm:presLayoutVars/>
      </dgm:prSet>
      <dgm:spPr/>
    </dgm:pt>
    <dgm:pt modelId="{14AD2CE7-CAEC-4600-A27C-91578B9D7744}" type="pres">
      <dgm:prSet presAssocID="{2E2BF50E-B394-4636-BF63-257039995E33}" presName="sibTrans" presStyleCnt="0"/>
      <dgm:spPr/>
    </dgm:pt>
    <dgm:pt modelId="{3F609460-4992-4CBB-B1C7-E5A6E57A6421}" type="pres">
      <dgm:prSet presAssocID="{00C4C7D7-43FB-4C62-B653-0BAA02E17855}" presName="compNode" presStyleCnt="0"/>
      <dgm:spPr/>
    </dgm:pt>
    <dgm:pt modelId="{397C89C4-F6D6-47B8-A77B-785B366EEC7E}" type="pres">
      <dgm:prSet presAssocID="{00C4C7D7-43FB-4C62-B653-0BAA02E17855}" presName="iconRect" presStyleLbl="node1" presStyleIdx="1" presStyleCnt="2" custLinFactX="-5412831" custLinFactY="-903563" custLinFactNeighborX="-5500000" custLinFactNeighborY="-10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EE1BE44-7AB3-4B14-B478-7315198A20B6}" type="pres">
      <dgm:prSet presAssocID="{00C4C7D7-43FB-4C62-B653-0BAA02E17855}" presName="iconSpace" presStyleCnt="0"/>
      <dgm:spPr/>
    </dgm:pt>
    <dgm:pt modelId="{1A23E20E-5A34-4BFA-8F11-557C972039FC}" type="pres">
      <dgm:prSet presAssocID="{00C4C7D7-43FB-4C62-B653-0BAA02E17855}" presName="parTx" presStyleLbl="revTx" presStyleIdx="2" presStyleCnt="4" custAng="0" custScaleX="1598995" custScaleY="162476" custLinFactNeighborX="-8228" custLinFactNeighborY="55898">
        <dgm:presLayoutVars>
          <dgm:chMax val="0"/>
          <dgm:chPref val="0"/>
        </dgm:presLayoutVars>
      </dgm:prSet>
      <dgm:spPr/>
    </dgm:pt>
    <dgm:pt modelId="{A6A45D72-A9EE-4BB9-A0B3-57E84FD2ABA8}" type="pres">
      <dgm:prSet presAssocID="{00C4C7D7-43FB-4C62-B653-0BAA02E17855}" presName="txSpace" presStyleCnt="0"/>
      <dgm:spPr/>
    </dgm:pt>
    <dgm:pt modelId="{AFE843AB-8A0E-49AD-B766-A4FB1BDCD12B}" type="pres">
      <dgm:prSet presAssocID="{00C4C7D7-43FB-4C62-B653-0BAA02E17855}" presName="desTx" presStyleLbl="revTx" presStyleIdx="3" presStyleCnt="4">
        <dgm:presLayoutVars/>
      </dgm:prSet>
      <dgm:spPr/>
    </dgm:pt>
  </dgm:ptLst>
  <dgm:cxnLst>
    <dgm:cxn modelId="{3B751329-5D6B-4D53-A2B1-EEE305A5F49D}" type="presOf" srcId="{5D3F0ED0-2EB6-453D-BE4B-4BBCD8987238}" destId="{60C74A3A-AE69-40BC-BA07-811BAF4B0959}" srcOrd="0" destOrd="0" presId="urn:microsoft.com/office/officeart/2018/5/layout/CenteredIconLabelDescriptionList"/>
    <dgm:cxn modelId="{1CE0AB3E-B3AE-4D27-8E26-1A6F5EF41988}" type="presOf" srcId="{00C4C7D7-43FB-4C62-B653-0BAA02E17855}" destId="{1A23E20E-5A34-4BFA-8F11-557C972039FC}" srcOrd="0" destOrd="0" presId="urn:microsoft.com/office/officeart/2018/5/layout/CenteredIconLabelDescriptionList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8E0A6FFA-6594-4D6B-BA84-AD7817201E33}" type="presOf" srcId="{D75A9632-4EB0-4862-92FF-00CF01BE2205}" destId="{6AF39FF8-47D9-49AA-966D-A83086DA5755}" srcOrd="0" destOrd="0" presId="urn:microsoft.com/office/officeart/2018/5/layout/CenteredIconLabelDescriptionList"/>
    <dgm:cxn modelId="{BA8E0AE4-9FF1-4BC1-9159-CD3879F07984}" type="presParOf" srcId="{6AF39FF8-47D9-49AA-966D-A83086DA5755}" destId="{1A9886A8-E9CE-4B39-BCC0-EB70D289E2D9}" srcOrd="0" destOrd="0" presId="urn:microsoft.com/office/officeart/2018/5/layout/CenteredIconLabelDescriptionList"/>
    <dgm:cxn modelId="{34512F5F-229F-4C0C-AD09-7EE26CF40FF5}" type="presParOf" srcId="{1A9886A8-E9CE-4B39-BCC0-EB70D289E2D9}" destId="{B5457E74-8057-48DE-912E-464E4AAA827D}" srcOrd="0" destOrd="0" presId="urn:microsoft.com/office/officeart/2018/5/layout/CenteredIconLabelDescriptionList"/>
    <dgm:cxn modelId="{52273ECB-9D24-4425-9A17-088934FAB97E}" type="presParOf" srcId="{1A9886A8-E9CE-4B39-BCC0-EB70D289E2D9}" destId="{F5BA0046-C9E0-4EA9-A727-3EEECA3262FE}" srcOrd="1" destOrd="0" presId="urn:microsoft.com/office/officeart/2018/5/layout/CenteredIconLabelDescriptionList"/>
    <dgm:cxn modelId="{6BBEF8FE-AF79-4643-BDEA-3DB3D1AB96DA}" type="presParOf" srcId="{1A9886A8-E9CE-4B39-BCC0-EB70D289E2D9}" destId="{60C74A3A-AE69-40BC-BA07-811BAF4B0959}" srcOrd="2" destOrd="0" presId="urn:microsoft.com/office/officeart/2018/5/layout/CenteredIconLabelDescriptionList"/>
    <dgm:cxn modelId="{9501C685-0384-4812-91D4-045B2B2FCEB0}" type="presParOf" srcId="{1A9886A8-E9CE-4B39-BCC0-EB70D289E2D9}" destId="{B16BEA77-D295-4321-A3C4-8CCBCFD6FF30}" srcOrd="3" destOrd="0" presId="urn:microsoft.com/office/officeart/2018/5/layout/CenteredIconLabelDescriptionList"/>
    <dgm:cxn modelId="{9669C4D3-0F90-4133-8BBB-47CCF9AD0C0D}" type="presParOf" srcId="{1A9886A8-E9CE-4B39-BCC0-EB70D289E2D9}" destId="{A4433C94-6E4E-405C-AE9F-26764847360D}" srcOrd="4" destOrd="0" presId="urn:microsoft.com/office/officeart/2018/5/layout/CenteredIconLabelDescriptionList"/>
    <dgm:cxn modelId="{FC31964D-58F1-4E96-BC1A-8D79A264BC6E}" type="presParOf" srcId="{6AF39FF8-47D9-49AA-966D-A83086DA5755}" destId="{14AD2CE7-CAEC-4600-A27C-91578B9D7744}" srcOrd="1" destOrd="0" presId="urn:microsoft.com/office/officeart/2018/5/layout/CenteredIconLabelDescriptionList"/>
    <dgm:cxn modelId="{2CF87F4F-AC5E-4F1D-B7F1-71F3F6BC33AA}" type="presParOf" srcId="{6AF39FF8-47D9-49AA-966D-A83086DA5755}" destId="{3F609460-4992-4CBB-B1C7-E5A6E57A6421}" srcOrd="2" destOrd="0" presId="urn:microsoft.com/office/officeart/2018/5/layout/CenteredIconLabelDescriptionList"/>
    <dgm:cxn modelId="{15FA4408-78FC-4036-8214-2AE532C4668B}" type="presParOf" srcId="{3F609460-4992-4CBB-B1C7-E5A6E57A6421}" destId="{397C89C4-F6D6-47B8-A77B-785B366EEC7E}" srcOrd="0" destOrd="0" presId="urn:microsoft.com/office/officeart/2018/5/layout/CenteredIconLabelDescriptionList"/>
    <dgm:cxn modelId="{E65D71C0-66F5-4FE4-9E18-A9A828F7049B}" type="presParOf" srcId="{3F609460-4992-4CBB-B1C7-E5A6E57A6421}" destId="{0EE1BE44-7AB3-4B14-B478-7315198A20B6}" srcOrd="1" destOrd="0" presId="urn:microsoft.com/office/officeart/2018/5/layout/CenteredIconLabelDescriptionList"/>
    <dgm:cxn modelId="{921CC930-BF61-4A85-BBF5-8C01AA9CC933}" type="presParOf" srcId="{3F609460-4992-4CBB-B1C7-E5A6E57A6421}" destId="{1A23E20E-5A34-4BFA-8F11-557C972039FC}" srcOrd="2" destOrd="0" presId="urn:microsoft.com/office/officeart/2018/5/layout/CenteredIconLabelDescriptionList"/>
    <dgm:cxn modelId="{977237C8-6A4A-48AD-B109-1B9FF14F328C}" type="presParOf" srcId="{3F609460-4992-4CBB-B1C7-E5A6E57A6421}" destId="{A6A45D72-A9EE-4BB9-A0B3-57E84FD2ABA8}" srcOrd="3" destOrd="0" presId="urn:microsoft.com/office/officeart/2018/5/layout/CenteredIconLabelDescriptionList"/>
    <dgm:cxn modelId="{50C6BC72-2BC7-4795-B8B6-07A2CDD31920}" type="presParOf" srcId="{3F609460-4992-4CBB-B1C7-E5A6E57A6421}" destId="{AFE843AB-8A0E-49AD-B766-A4FB1BDCD12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1A066BF7-810B-498E-9B71-4BE604C35145}">
      <dgm:prSet phldrT="[Szöveg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hu-HU" noProof="0" dirty="0">
              <a:solidFill>
                <a:schemeClr val="bg1"/>
              </a:solidFill>
            </a:rPr>
            <a:t>Gyors reakció a jogszabályi változásokra</a:t>
          </a:r>
        </a:p>
      </dgm:t>
    </dgm:pt>
    <dgm:pt modelId="{551E2BC4-322B-4917-80F0-6F289DD131BD}" type="parTrans" cxnId="{87998FD1-A301-4733-9331-1795CC56534D}">
      <dgm:prSet/>
      <dgm:spPr/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BCD89840-710B-41CC-80E1-A699FA6BF644}" type="sibTrans" cxnId="{87998FD1-A301-4733-9331-1795CC56534D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9252A2D7-ECD4-458F-B2BB-B6333EF341C4}">
      <dgm:prSet phldrT="[Szöveg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hu-HU" noProof="0" dirty="0">
              <a:solidFill>
                <a:schemeClr val="bg1"/>
              </a:solidFill>
            </a:rPr>
            <a:t>Tervezés, kivitelezés</a:t>
          </a:r>
        </a:p>
      </dgm:t>
    </dgm:pt>
    <dgm:pt modelId="{311917B2-9CA5-4AEA-A561-283F36BA9267}" type="parTrans" cxnId="{0A72A02A-BAE1-48AC-B158-111E2F363615}">
      <dgm:prSet/>
      <dgm:spPr/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61B195D9-EB3C-4802-A6AB-664066A6DE01}" type="sibTrans" cxnId="{0A72A02A-BAE1-48AC-B158-111E2F363615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E577C89B-FE67-4FD5-B67B-A9D2B5CF35FB}">
      <dgm:prSet phldrT="[Szöveg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hu-HU" noProof="0" dirty="0">
              <a:solidFill>
                <a:schemeClr val="bg1"/>
              </a:solidFill>
            </a:rPr>
            <a:t>Tesztelés</a:t>
          </a:r>
        </a:p>
      </dgm:t>
    </dgm:pt>
    <dgm:pt modelId="{C1215F53-183B-4576-9940-C093E9334C1D}" type="parTrans" cxnId="{1EF02D92-F5CE-4D6F-8A0D-BEE4E9168B61}">
      <dgm:prSet/>
      <dgm:spPr/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895F126D-CBF0-4835-ACDB-7CA05B5379BC}" type="sibTrans" cxnId="{1EF02D92-F5CE-4D6F-8A0D-BEE4E9168B61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7DB892B2-0E0D-420C-B451-7722D28313F7}">
      <dgm:prSet phldrT="[Szöveg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hu-HU" noProof="0" dirty="0">
              <a:solidFill>
                <a:schemeClr val="bg1"/>
              </a:solidFill>
            </a:rPr>
            <a:t>Napi használat a gyakorlatban</a:t>
          </a:r>
        </a:p>
      </dgm:t>
    </dgm:pt>
    <dgm:pt modelId="{76A5E238-62E3-48E2-B973-3966EC01419B}" type="parTrans" cxnId="{9C8D409F-E410-4D31-9461-8DF8B8961623}">
      <dgm:prSet/>
      <dgm:spPr/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5BF1F0BD-2C92-4CA1-93CD-3EA2E09F4EE2}" type="sibTrans" cxnId="{9C8D409F-E410-4D31-9461-8DF8B8961623}">
      <dgm:prSet/>
      <dgm:spPr/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E22D0B22-AAAD-4780-89CC-847BAD6F468F}" type="pres">
      <dgm:prSet presAssocID="{1F0FB2EE-4143-43D1-817A-9730FE873531}" presName="Name0" presStyleCnt="0">
        <dgm:presLayoutVars>
          <dgm:dir/>
          <dgm:resizeHandles/>
        </dgm:presLayoutVars>
      </dgm:prSet>
      <dgm:spPr/>
    </dgm:pt>
    <dgm:pt modelId="{4B311BFD-8EB7-46E9-A3B6-C5C47CFE6942}" type="pres">
      <dgm:prSet presAssocID="{1A066BF7-810B-498E-9B71-4BE604C35145}" presName="compNode" presStyleCnt="0"/>
      <dgm:spPr/>
    </dgm:pt>
    <dgm:pt modelId="{C8CF5390-16B5-4FC5-8640-64964D240785}" type="pres">
      <dgm:prSet presAssocID="{1A066BF7-810B-498E-9B71-4BE604C35145}" presName="dummyConnPt" presStyleCnt="0"/>
      <dgm:spPr/>
    </dgm:pt>
    <dgm:pt modelId="{4F4DBFEA-6993-43D2-8550-9C63128083EA}" type="pres">
      <dgm:prSet presAssocID="{1A066BF7-810B-498E-9B71-4BE604C35145}" presName="node" presStyleLbl="node1" presStyleIdx="0" presStyleCnt="4" custLinFactNeighborX="-129" custLinFactNeighborY="-3628">
        <dgm:presLayoutVars>
          <dgm:bulletEnabled val="1"/>
        </dgm:presLayoutVars>
      </dgm:prSet>
      <dgm:spPr/>
    </dgm:pt>
    <dgm:pt modelId="{E28A262D-0B93-49C0-85A8-FF57875272C2}" type="pres">
      <dgm:prSet presAssocID="{BCD89840-710B-41CC-80E1-A699FA6BF644}" presName="sibTrans" presStyleLbl="bgSibTrans2D1" presStyleIdx="0" presStyleCnt="3"/>
      <dgm:spPr/>
    </dgm:pt>
    <dgm:pt modelId="{600DF6F0-DB20-44AB-A812-6F730F846214}" type="pres">
      <dgm:prSet presAssocID="{9252A2D7-ECD4-458F-B2BB-B6333EF341C4}" presName="compNode" presStyleCnt="0"/>
      <dgm:spPr/>
    </dgm:pt>
    <dgm:pt modelId="{DC82E6B6-54CA-493F-AB26-5808786A6FB8}" type="pres">
      <dgm:prSet presAssocID="{9252A2D7-ECD4-458F-B2BB-B6333EF341C4}" presName="dummyConnPt" presStyleCnt="0"/>
      <dgm:spPr/>
    </dgm:pt>
    <dgm:pt modelId="{F1A2D2A9-AB15-455D-A034-0B53446DC5B5}" type="pres">
      <dgm:prSet presAssocID="{9252A2D7-ECD4-458F-B2BB-B6333EF341C4}" presName="node" presStyleLbl="node1" presStyleIdx="1" presStyleCnt="4">
        <dgm:presLayoutVars>
          <dgm:bulletEnabled val="1"/>
        </dgm:presLayoutVars>
      </dgm:prSet>
      <dgm:spPr/>
    </dgm:pt>
    <dgm:pt modelId="{92340564-8D1D-4B16-8221-86830D7817E6}" type="pres">
      <dgm:prSet presAssocID="{61B195D9-EB3C-4802-A6AB-664066A6DE01}" presName="sibTrans" presStyleLbl="bgSibTrans2D1" presStyleIdx="1" presStyleCnt="3"/>
      <dgm:spPr/>
    </dgm:pt>
    <dgm:pt modelId="{806E4064-DD46-43CE-B091-547AA8892C74}" type="pres">
      <dgm:prSet presAssocID="{E577C89B-FE67-4FD5-B67B-A9D2B5CF35FB}" presName="compNode" presStyleCnt="0"/>
      <dgm:spPr/>
    </dgm:pt>
    <dgm:pt modelId="{B0BFAE7C-9CA5-44D3-8507-671EA93AA1E4}" type="pres">
      <dgm:prSet presAssocID="{E577C89B-FE67-4FD5-B67B-A9D2B5CF35FB}" presName="dummyConnPt" presStyleCnt="0"/>
      <dgm:spPr/>
    </dgm:pt>
    <dgm:pt modelId="{0D70175B-6136-44C3-AC35-EDDE7D5FC48B}" type="pres">
      <dgm:prSet presAssocID="{E577C89B-FE67-4FD5-B67B-A9D2B5CF35FB}" presName="node" presStyleLbl="node1" presStyleIdx="2" presStyleCnt="4">
        <dgm:presLayoutVars>
          <dgm:bulletEnabled val="1"/>
        </dgm:presLayoutVars>
      </dgm:prSet>
      <dgm:spPr/>
    </dgm:pt>
    <dgm:pt modelId="{4970D0ED-1467-43CD-8A03-83FFD3D85C61}" type="pres">
      <dgm:prSet presAssocID="{895F126D-CBF0-4835-ACDB-7CA05B5379BC}" presName="sibTrans" presStyleLbl="bgSibTrans2D1" presStyleIdx="2" presStyleCnt="3"/>
      <dgm:spPr/>
    </dgm:pt>
    <dgm:pt modelId="{F1E6E879-A26E-4AAD-B86E-C51525A5F427}" type="pres">
      <dgm:prSet presAssocID="{7DB892B2-0E0D-420C-B451-7722D28313F7}" presName="compNode" presStyleCnt="0"/>
      <dgm:spPr/>
    </dgm:pt>
    <dgm:pt modelId="{1DF61CD0-E7EB-4E1E-B8D5-954CF29E5367}" type="pres">
      <dgm:prSet presAssocID="{7DB892B2-0E0D-420C-B451-7722D28313F7}" presName="dummyConnPt" presStyleCnt="0"/>
      <dgm:spPr/>
    </dgm:pt>
    <dgm:pt modelId="{DF18FD10-B426-424A-8632-4F3E0488E5FC}" type="pres">
      <dgm:prSet presAssocID="{7DB892B2-0E0D-420C-B451-7722D28313F7}" presName="node" presStyleLbl="node1" presStyleIdx="3" presStyleCnt="4">
        <dgm:presLayoutVars>
          <dgm:bulletEnabled val="1"/>
        </dgm:presLayoutVars>
      </dgm:prSet>
      <dgm:spPr/>
    </dgm:pt>
  </dgm:ptLst>
  <dgm:cxnLst>
    <dgm:cxn modelId="{A2C00009-8AAD-4FC7-BD1D-A484E3E2852A}" type="presOf" srcId="{1F0FB2EE-4143-43D1-817A-9730FE873531}" destId="{E22D0B22-AAAD-4780-89CC-847BAD6F468F}" srcOrd="0" destOrd="0" presId="urn:microsoft.com/office/officeart/2005/8/layout/bProcess4"/>
    <dgm:cxn modelId="{9EF30523-35D7-41AD-B323-AEDEF5D1E3F6}" type="presOf" srcId="{E577C89B-FE67-4FD5-B67B-A9D2B5CF35FB}" destId="{0D70175B-6136-44C3-AC35-EDDE7D5FC48B}" srcOrd="0" destOrd="0" presId="urn:microsoft.com/office/officeart/2005/8/layout/bProcess4"/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41AF9C5C-777D-4AF7-BC44-26C0ABF31CC9}" type="presOf" srcId="{895F126D-CBF0-4835-ACDB-7CA05B5379BC}" destId="{4970D0ED-1467-43CD-8A03-83FFD3D85C61}" srcOrd="0" destOrd="0" presId="urn:microsoft.com/office/officeart/2005/8/layout/bProcess4"/>
    <dgm:cxn modelId="{9385AC80-28E4-4AFF-BBF7-B57100BEF469}" type="presOf" srcId="{9252A2D7-ECD4-458F-B2BB-B6333EF341C4}" destId="{F1A2D2A9-AB15-455D-A034-0B53446DC5B5}" srcOrd="0" destOrd="0" presId="urn:microsoft.com/office/officeart/2005/8/layout/bProcess4"/>
    <dgm:cxn modelId="{EA63878C-6A18-4858-8E30-86D899E53BF1}" type="presOf" srcId="{61B195D9-EB3C-4802-A6AB-664066A6DE01}" destId="{92340564-8D1D-4B16-8221-86830D7817E6}" srcOrd="0" destOrd="0" presId="urn:microsoft.com/office/officeart/2005/8/layout/bProcess4"/>
    <dgm:cxn modelId="{9424868D-8343-45E5-AC5A-7B055F878BFF}" type="presOf" srcId="{1A066BF7-810B-498E-9B71-4BE604C35145}" destId="{4F4DBFEA-6993-43D2-8550-9C63128083EA}" srcOrd="0" destOrd="0" presId="urn:microsoft.com/office/officeart/2005/8/layout/bProcess4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9C8D409F-E410-4D31-9461-8DF8B8961623}" srcId="{1F0FB2EE-4143-43D1-817A-9730FE873531}" destId="{7DB892B2-0E0D-420C-B451-7722D28313F7}" srcOrd="3" destOrd="0" parTransId="{76A5E238-62E3-48E2-B973-3966EC01419B}" sibTransId="{5BF1F0BD-2C92-4CA1-93CD-3EA2E09F4EE2}"/>
    <dgm:cxn modelId="{CC59629F-06B9-471B-80E0-FC51F4475B3D}" type="presOf" srcId="{7DB892B2-0E0D-420C-B451-7722D28313F7}" destId="{DF18FD10-B426-424A-8632-4F3E0488E5FC}" srcOrd="0" destOrd="0" presId="urn:microsoft.com/office/officeart/2005/8/layout/bProcess4"/>
    <dgm:cxn modelId="{87998FD1-A301-4733-9331-1795CC56534D}" srcId="{1F0FB2EE-4143-43D1-817A-9730FE873531}" destId="{1A066BF7-810B-498E-9B71-4BE604C35145}" srcOrd="0" destOrd="0" parTransId="{551E2BC4-322B-4917-80F0-6F289DD131BD}" sibTransId="{BCD89840-710B-41CC-80E1-A699FA6BF644}"/>
    <dgm:cxn modelId="{DD3408F6-062A-417A-8B56-5B3805F2E7D2}" type="presOf" srcId="{BCD89840-710B-41CC-80E1-A699FA6BF644}" destId="{E28A262D-0B93-49C0-85A8-FF57875272C2}" srcOrd="0" destOrd="0" presId="urn:microsoft.com/office/officeart/2005/8/layout/bProcess4"/>
    <dgm:cxn modelId="{31903D10-BC41-4974-A829-EA3C7278BC39}" type="presParOf" srcId="{E22D0B22-AAAD-4780-89CC-847BAD6F468F}" destId="{4B311BFD-8EB7-46E9-A3B6-C5C47CFE6942}" srcOrd="0" destOrd="0" presId="urn:microsoft.com/office/officeart/2005/8/layout/bProcess4"/>
    <dgm:cxn modelId="{ED08DCA1-D394-46C6-AFB5-E45D7CD5669A}" type="presParOf" srcId="{4B311BFD-8EB7-46E9-A3B6-C5C47CFE6942}" destId="{C8CF5390-16B5-4FC5-8640-64964D240785}" srcOrd="0" destOrd="0" presId="urn:microsoft.com/office/officeart/2005/8/layout/bProcess4"/>
    <dgm:cxn modelId="{515CF915-6D48-4936-98AC-D566CF36A4A3}" type="presParOf" srcId="{4B311BFD-8EB7-46E9-A3B6-C5C47CFE6942}" destId="{4F4DBFEA-6993-43D2-8550-9C63128083EA}" srcOrd="1" destOrd="0" presId="urn:microsoft.com/office/officeart/2005/8/layout/bProcess4"/>
    <dgm:cxn modelId="{414CE1D3-D08F-4904-973C-D8B601DDB2D9}" type="presParOf" srcId="{E22D0B22-AAAD-4780-89CC-847BAD6F468F}" destId="{E28A262D-0B93-49C0-85A8-FF57875272C2}" srcOrd="1" destOrd="0" presId="urn:microsoft.com/office/officeart/2005/8/layout/bProcess4"/>
    <dgm:cxn modelId="{9AF9CA43-D07C-46B2-BFF6-2DC65FCF161C}" type="presParOf" srcId="{E22D0B22-AAAD-4780-89CC-847BAD6F468F}" destId="{600DF6F0-DB20-44AB-A812-6F730F846214}" srcOrd="2" destOrd="0" presId="urn:microsoft.com/office/officeart/2005/8/layout/bProcess4"/>
    <dgm:cxn modelId="{B2C971F7-586A-4566-B2E7-8A965A94738C}" type="presParOf" srcId="{600DF6F0-DB20-44AB-A812-6F730F846214}" destId="{DC82E6B6-54CA-493F-AB26-5808786A6FB8}" srcOrd="0" destOrd="0" presId="urn:microsoft.com/office/officeart/2005/8/layout/bProcess4"/>
    <dgm:cxn modelId="{5D07AA6D-ACFD-4B80-8E2E-E71227CC8D85}" type="presParOf" srcId="{600DF6F0-DB20-44AB-A812-6F730F846214}" destId="{F1A2D2A9-AB15-455D-A034-0B53446DC5B5}" srcOrd="1" destOrd="0" presId="urn:microsoft.com/office/officeart/2005/8/layout/bProcess4"/>
    <dgm:cxn modelId="{991A866F-8568-47FE-8DF1-D9F011991E13}" type="presParOf" srcId="{E22D0B22-AAAD-4780-89CC-847BAD6F468F}" destId="{92340564-8D1D-4B16-8221-86830D7817E6}" srcOrd="3" destOrd="0" presId="urn:microsoft.com/office/officeart/2005/8/layout/bProcess4"/>
    <dgm:cxn modelId="{45641B45-2EF4-44E1-9E3B-E095C3C4C672}" type="presParOf" srcId="{E22D0B22-AAAD-4780-89CC-847BAD6F468F}" destId="{806E4064-DD46-43CE-B091-547AA8892C74}" srcOrd="4" destOrd="0" presId="urn:microsoft.com/office/officeart/2005/8/layout/bProcess4"/>
    <dgm:cxn modelId="{C915B4C9-1A20-4774-9291-D7D5D5ACFD6B}" type="presParOf" srcId="{806E4064-DD46-43CE-B091-547AA8892C74}" destId="{B0BFAE7C-9CA5-44D3-8507-671EA93AA1E4}" srcOrd="0" destOrd="0" presId="urn:microsoft.com/office/officeart/2005/8/layout/bProcess4"/>
    <dgm:cxn modelId="{DE858634-A3C3-4999-9F00-AF29BB7D7DCF}" type="presParOf" srcId="{806E4064-DD46-43CE-B091-547AA8892C74}" destId="{0D70175B-6136-44C3-AC35-EDDE7D5FC48B}" srcOrd="1" destOrd="0" presId="urn:microsoft.com/office/officeart/2005/8/layout/bProcess4"/>
    <dgm:cxn modelId="{727F7249-4953-472B-A7BF-8FDB60105C5F}" type="presParOf" srcId="{E22D0B22-AAAD-4780-89CC-847BAD6F468F}" destId="{4970D0ED-1467-43CD-8A03-83FFD3D85C61}" srcOrd="5" destOrd="0" presId="urn:microsoft.com/office/officeart/2005/8/layout/bProcess4"/>
    <dgm:cxn modelId="{1B20AB1D-177F-4D7A-9B02-252953A0B67A}" type="presParOf" srcId="{E22D0B22-AAAD-4780-89CC-847BAD6F468F}" destId="{F1E6E879-A26E-4AAD-B86E-C51525A5F427}" srcOrd="6" destOrd="0" presId="urn:microsoft.com/office/officeart/2005/8/layout/bProcess4"/>
    <dgm:cxn modelId="{BB350DE3-3AB6-42B8-9ECE-7C1E4F6E4EB7}" type="presParOf" srcId="{F1E6E879-A26E-4AAD-B86E-C51525A5F427}" destId="{1DF61CD0-E7EB-4E1E-B8D5-954CF29E5367}" srcOrd="0" destOrd="0" presId="urn:microsoft.com/office/officeart/2005/8/layout/bProcess4"/>
    <dgm:cxn modelId="{8B1808DE-4551-48B2-8C6F-58D804C19292}" type="presParOf" srcId="{F1E6E879-A26E-4AAD-B86E-C51525A5F427}" destId="{DF18FD10-B426-424A-8632-4F3E0488E5F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7E74-8057-48DE-912E-464E4AAA827D}">
      <dsp:nvSpPr>
        <dsp:cNvPr id="0" name=""/>
        <dsp:cNvSpPr/>
      </dsp:nvSpPr>
      <dsp:spPr>
        <a:xfrm>
          <a:off x="0" y="0"/>
          <a:ext cx="81973" cy="8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C74A3A-AE69-40BC-BA07-811BAF4B0959}">
      <dsp:nvSpPr>
        <dsp:cNvPr id="0" name=""/>
        <dsp:cNvSpPr/>
      </dsp:nvSpPr>
      <dsp:spPr>
        <a:xfrm>
          <a:off x="0" y="993506"/>
          <a:ext cx="3762817" cy="344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hu-HU" sz="1800" b="1" i="0" kern="1200" dirty="0"/>
            <a:t>146/2023. (IV. 27.) Korm. rendelet</a:t>
          </a:r>
          <a:endParaRPr lang="hu-HU" sz="1800" b="0" i="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hu-HU" sz="1700" b="0" i="0" kern="1200" dirty="0"/>
            <a:t>a veszélyhelyzet ideje alatt egyes szervezetek működésére vonatkozó, továbbá egyes közigazgatási eljárási szabályok megállapításáról</a:t>
          </a:r>
          <a:endParaRPr lang="hu-HU" sz="1700" b="0" kern="1200" noProof="0" dirty="0"/>
        </a:p>
      </dsp:txBody>
      <dsp:txXfrm>
        <a:off x="0" y="993506"/>
        <a:ext cx="3762817" cy="3443045"/>
      </dsp:txXfrm>
    </dsp:sp>
    <dsp:sp modelId="{A4433C94-6E4E-405C-AE9F-26764847360D}">
      <dsp:nvSpPr>
        <dsp:cNvPr id="0" name=""/>
        <dsp:cNvSpPr/>
      </dsp:nvSpPr>
      <dsp:spPr>
        <a:xfrm>
          <a:off x="1772679" y="4198321"/>
          <a:ext cx="234209" cy="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C89C4-F6D6-47B8-A77B-785B366EEC7E}">
      <dsp:nvSpPr>
        <dsp:cNvPr id="0" name=""/>
        <dsp:cNvSpPr/>
      </dsp:nvSpPr>
      <dsp:spPr>
        <a:xfrm>
          <a:off x="0" y="0"/>
          <a:ext cx="81973" cy="819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23E20E-5A34-4BFA-8F11-557C972039FC}">
      <dsp:nvSpPr>
        <dsp:cNvPr id="0" name=""/>
        <dsp:cNvSpPr/>
      </dsp:nvSpPr>
      <dsp:spPr>
        <a:xfrm>
          <a:off x="3792909" y="547185"/>
          <a:ext cx="3745003" cy="480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hu-HU" sz="2000" b="1" i="1" u="none" kern="1200" dirty="0"/>
            <a:t>5. A társasházakra vonatkozó rendelkezések</a:t>
          </a:r>
          <a:endParaRPr lang="hu-HU" sz="2000" b="1" i="1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i="0" kern="1200" dirty="0"/>
            <a:t>6. § </a:t>
          </a:r>
          <a:r>
            <a:rPr lang="hu-HU" sz="2000" b="0" i="0" kern="1200" dirty="0"/>
            <a:t>A társasházakról szóló 2003. évi CXXXIII. törvény szerinti közgyűlésen az érintett a jogait személyes megjelenés helyett elektronikus hírközlő eszközök igénybevételével gyakorolhatja a szervezeti és működési szabályzatban meghatározott módon.</a:t>
          </a:r>
          <a:endParaRPr lang="hu-HU" sz="2000" kern="1200" noProof="0" dirty="0"/>
        </a:p>
      </dsp:txBody>
      <dsp:txXfrm>
        <a:off x="3792909" y="547185"/>
        <a:ext cx="3745003" cy="4802068"/>
      </dsp:txXfrm>
    </dsp:sp>
    <dsp:sp modelId="{AFE843AB-8A0E-49AD-B766-A4FB1BDCD12B}">
      <dsp:nvSpPr>
        <dsp:cNvPr id="0" name=""/>
        <dsp:cNvSpPr/>
      </dsp:nvSpPr>
      <dsp:spPr>
        <a:xfrm>
          <a:off x="5567577" y="4198321"/>
          <a:ext cx="234209" cy="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262D-0B93-49C0-85A8-FF57875272C2}">
      <dsp:nvSpPr>
        <dsp:cNvPr id="0" name=""/>
        <dsp:cNvSpPr/>
      </dsp:nvSpPr>
      <dsp:spPr>
        <a:xfrm rot="5394213">
          <a:off x="-381558" y="1193062"/>
          <a:ext cx="1638552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DBFEA-6993-43D2-8550-9C63128083EA}">
      <dsp:nvSpPr>
        <dsp:cNvPr id="0" name=""/>
        <dsp:cNvSpPr/>
      </dsp:nvSpPr>
      <dsp:spPr>
        <a:xfrm>
          <a:off x="0" y="144042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>
              <a:solidFill>
                <a:schemeClr val="bg1"/>
              </a:solidFill>
            </a:rPr>
            <a:t>Gyors reakció a jogszabályi változásokra</a:t>
          </a:r>
        </a:p>
      </dsp:txBody>
      <dsp:txXfrm>
        <a:off x="37662" y="181704"/>
        <a:ext cx="2067785" cy="1210541"/>
      </dsp:txXfrm>
    </dsp:sp>
    <dsp:sp modelId="{92340564-8D1D-4B16-8221-86830D7817E6}">
      <dsp:nvSpPr>
        <dsp:cNvPr id="0" name=""/>
        <dsp:cNvSpPr/>
      </dsp:nvSpPr>
      <dsp:spPr>
        <a:xfrm>
          <a:off x="446813" y="2020053"/>
          <a:ext cx="2834902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A2D2A9-AB15-455D-A034-0B53446DC5B5}">
      <dsp:nvSpPr>
        <dsp:cNvPr id="0" name=""/>
        <dsp:cNvSpPr/>
      </dsp:nvSpPr>
      <dsp:spPr>
        <a:xfrm>
          <a:off x="2758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>
              <a:solidFill>
                <a:schemeClr val="bg1"/>
              </a:solidFill>
            </a:rPr>
            <a:t>Tervezés, kivitelezés</a:t>
          </a:r>
        </a:p>
      </dsp:txBody>
      <dsp:txXfrm>
        <a:off x="40420" y="1835688"/>
        <a:ext cx="2067785" cy="1210541"/>
      </dsp:txXfrm>
    </dsp:sp>
    <dsp:sp modelId="{4970D0ED-1467-43CD-8A03-83FFD3D85C61}">
      <dsp:nvSpPr>
        <dsp:cNvPr id="0" name=""/>
        <dsp:cNvSpPr/>
      </dsp:nvSpPr>
      <dsp:spPr>
        <a:xfrm rot="16200000">
          <a:off x="2493483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70175B-6136-44C3-AC35-EDDE7D5FC48B}">
      <dsp:nvSpPr>
        <dsp:cNvPr id="0" name=""/>
        <dsp:cNvSpPr/>
      </dsp:nvSpPr>
      <dsp:spPr>
        <a:xfrm>
          <a:off x="2853094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>
              <a:solidFill>
                <a:schemeClr val="bg1"/>
              </a:solidFill>
            </a:rPr>
            <a:t>Tesztelés</a:t>
          </a:r>
        </a:p>
      </dsp:txBody>
      <dsp:txXfrm>
        <a:off x="2890756" y="1835688"/>
        <a:ext cx="2067785" cy="1210541"/>
      </dsp:txXfrm>
    </dsp:sp>
    <dsp:sp modelId="{DF18FD10-B426-424A-8632-4F3E0488E5FC}">
      <dsp:nvSpPr>
        <dsp:cNvPr id="0" name=""/>
        <dsp:cNvSpPr/>
      </dsp:nvSpPr>
      <dsp:spPr>
        <a:xfrm>
          <a:off x="2853094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>
              <a:solidFill>
                <a:schemeClr val="bg1"/>
              </a:solidFill>
            </a:rPr>
            <a:t>Napi használat a gyakorlatban</a:t>
          </a:r>
        </a:p>
      </dsp:txBody>
      <dsp:txXfrm>
        <a:off x="2890756" y="228355"/>
        <a:ext cx="2067785" cy="121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9159E31-9DE4-421E-B891-D0CFB98EC3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39BE64A-3502-4686-9B52-D48E3DE3F1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B2FC-BB9E-49C2-8CC7-6A726ED86D84}" type="datetimeFigureOut">
              <a:rPr lang="hu-HU" smtClean="0"/>
              <a:t>2023.09.20.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F265897-B084-4697-AD6A-8630032FCD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2F78382-76B5-428D-8113-F4B1433E73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43088-59A8-44DE-B2CA-AE7A023E7A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78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CC56D-1999-49F7-9BE2-3A3019848181}" type="datetimeFigureOut">
              <a:rPr lang="hu-HU" noProof="0" smtClean="0"/>
              <a:t>2023.09.20.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C351E-E5A4-4D7B-A000-61564A7BE4F6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021162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C351E-E5A4-4D7B-A000-61564A7BE4F6}" type="slidenum">
              <a:rPr lang="hu-HU" noProof="0" smtClean="0"/>
              <a:t>1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27368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C351E-E5A4-4D7B-A000-61564A7BE4F6}" type="slidenum">
              <a:rPr lang="hu-HU" noProof="0" smtClean="0"/>
              <a:t>2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3830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C351E-E5A4-4D7B-A000-61564A7BE4F6}" type="slidenum">
              <a:rPr lang="hu-HU" noProof="0" smtClean="0"/>
              <a:t>5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55492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C351E-E5A4-4D7B-A000-61564A7BE4F6}" type="slidenum">
              <a:rPr lang="hu-HU" noProof="0" smtClean="0"/>
              <a:t>6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80160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C351E-E5A4-4D7B-A000-61564A7BE4F6}" type="slidenum">
              <a:rPr lang="hu-HU" noProof="0" smtClean="0"/>
              <a:t>7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74554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CA01AC-FE48-43E8-9541-14BE6D4B6216}" type="datetime1">
              <a:rPr lang="hu-HU" smtClean="0"/>
              <a:t>2023.09.20.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132BAD-A41C-435C-BDF1-B40F5FDD6CBB}" type="datetime1">
              <a:rPr lang="hu-HU" smtClean="0"/>
              <a:t>2023.09.20.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1901B3-A2B9-4D78-B569-739B455CDF92}" type="datetime1">
              <a:rPr lang="hu-HU" smtClean="0"/>
              <a:t>2023.09.20.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51FB85-B948-4ACD-8B79-12856967A932}" type="datetime1">
              <a:rPr lang="hu-HU" smtClean="0"/>
              <a:t>2023.09.20.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EE940-EEB9-4D88-B665-1DF05D9BAE13}" type="datetime1">
              <a:rPr lang="hu-HU" smtClean="0"/>
              <a:t>2023.09.20.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CEE0E-6970-4EFC-81F5-D470F37408DE}" type="datetime1">
              <a:rPr lang="hu-HU" smtClean="0"/>
              <a:t>2023.09.20.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2FE6C-7199-4AEC-9102-6BCA289AF93C}" type="datetime1">
              <a:rPr lang="hu-HU" smtClean="0"/>
              <a:t>2023.09.20.</a:t>
            </a:fld>
            <a:endParaRPr lang="hu-HU" dirty="0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D29D9B-97B7-4810-8AA3-861B7C07DF7C}" type="datetime1">
              <a:rPr lang="hu-HU" smtClean="0"/>
              <a:t>2023.09.20.</a:t>
            </a:fld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B8E3E5-F330-44D0-86BC-D7273766CF24}" type="datetime1">
              <a:rPr lang="hu-HU" smtClean="0"/>
              <a:t>2023.09.20.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B9D2F3-D2FB-4079-8358-26B647FEDD45}" type="datetime1">
              <a:rPr lang="hu-HU" smtClean="0"/>
              <a:t>2023.09.20.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3" name="Szöveg helye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4" name="Szöveg helye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hozzáadásához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34A502-BF6B-45AF-A469-BC8939D6A3FE}" type="datetime1">
              <a:rPr lang="hu-HU" smtClean="0"/>
              <a:t>2023.09.20.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noProof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8" name="Téglalap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noProof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D951BFFD-2CCD-4914-9DBD-1533C1ADC8FA}" type="datetime1">
              <a:rPr lang="hu-HU" noProof="0" smtClean="0"/>
              <a:t>2023.09.20.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zucs.peter@algoritmika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églalap 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5" name="Kép 4" descr="Tervek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 rtlCol="0">
            <a:normAutofit/>
          </a:bodyPr>
          <a:lstStyle/>
          <a:p>
            <a:pPr rtl="0"/>
            <a:r>
              <a:rPr lang="hu-HU" sz="4800" dirty="0"/>
              <a:t>Online közgyűlés gyakorlati bemutató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 rtlCol="0">
            <a:normAutofit/>
          </a:bodyPr>
          <a:lstStyle/>
          <a:p>
            <a:pPr rtl="0"/>
            <a:r>
              <a:rPr lang="hu-HU" dirty="0"/>
              <a:t>2023.09.21.</a:t>
            </a:r>
          </a:p>
          <a:p>
            <a:pPr rtl="0"/>
            <a:r>
              <a:rPr lang="hu-HU" dirty="0"/>
              <a:t>Készítette: Szűcs Péter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églalap 9">
            <a:extLst>
              <a:ext uri="{FF2B5EF4-FFF2-40B4-BE49-F238E27FC236}">
                <a16:creationId xmlns:a16="http://schemas.microsoft.com/office/drawing/2014/main" id="{DA178560-78C9-4CB5-BE46-05302CDA8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5" name="Kép 4" descr="Többen tervrajzokat néznek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69461EC9-A94F-4225-B526-5C862F340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rtlCol="0">
            <a:normAutofit/>
          </a:bodyPr>
          <a:lstStyle/>
          <a:p>
            <a:pPr rtl="0"/>
            <a:r>
              <a:rPr lang="hu-HU" dirty="0"/>
              <a:t>Előzmények Háttér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D87160F7-FCB2-48B7-8BB8-BEFF45F6B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E9282B84-621E-4580-80B7-222118AE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graphicFrame>
        <p:nvGraphicFramePr>
          <p:cNvPr id="4" name="Tartalom helye 3" descr="SmartArt-ábra helyőrző ikonja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380603"/>
              </p:ext>
            </p:extLst>
          </p:nvPr>
        </p:nvGraphicFramePr>
        <p:xfrm>
          <a:off x="3696490" y="768097"/>
          <a:ext cx="7565560" cy="534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5916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BB10D4-7EC0-EB88-8A6A-896AA07E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Online közgyűlés a gyakorlatban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F7A26D8-4621-CEC5-68B5-10145A172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Előnyök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1183990-27BD-10FC-0977-851258AC25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 jogszabályi környezet betartása mellett szabad kialakítási lehetőség a Szervezeti Működési Szabályzatban</a:t>
            </a:r>
          </a:p>
          <a:p>
            <a:r>
              <a:rPr lang="hu-HU" dirty="0"/>
              <a:t>Nagyobb részvételi arány elérése a nem az adott Társasházban életvitelszerűen vagy más okból akadályozott tulajdonosok esetében</a:t>
            </a:r>
          </a:p>
          <a:p>
            <a:r>
              <a:rPr lang="hu-HU" dirty="0"/>
              <a:t>Átláthatóbb, költséghatékonyabb közgyűlés szervezés és lebonyolítás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66FFEE0-080C-E422-840C-FBA18C82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Hátrányok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61CBA64-7822-C063-9B18-16DFB7FD15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Jogi szabályozatlanság, a kialakult metódusokat az újabb jogszabály, jogszabálymódosítás felülírhatja </a:t>
            </a:r>
            <a:r>
              <a:rPr lang="hu-HU" dirty="0">
                <a:sym typeface="Wingdings" panose="05000000000000000000" pitchFamily="2" charset="2"/>
              </a:rPr>
              <a:t> szükségtelen ráfordítások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1058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37D1F1-D54D-FB1D-7CC8-92C064D8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hangingPunct="0">
              <a:spcBef>
                <a:spcPts val="1200"/>
              </a:spcBef>
              <a:spcAft>
                <a:spcPts val="6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</a:rPr>
              <a:t>A Közgyűlésen elektronikus hírközlő eszköz közvetítésével történő részvétel</a:t>
            </a:r>
            <a:br>
              <a:rPr lang="hu-HU" sz="1800" b="1" dirty="0">
                <a:effectLst/>
                <a:latin typeface="Times New Roman" panose="02020603050405020304" pitchFamily="18" charset="0"/>
              </a:rPr>
            </a:br>
            <a:br>
              <a:rPr lang="hu-HU" sz="1800" b="1" dirty="0">
                <a:effectLst/>
                <a:latin typeface="Times New Roman" panose="02020603050405020304" pitchFamily="18" charset="0"/>
              </a:rPr>
            </a:br>
            <a:r>
              <a:rPr lang="hu-HU" sz="1800" b="1" dirty="0">
                <a:effectLst/>
                <a:latin typeface="Times New Roman" panose="02020603050405020304" pitchFamily="18" charset="0"/>
              </a:rPr>
              <a:t>Szabályrendszer a gyakorlatban</a:t>
            </a:r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5A768762-8DCB-76C5-D263-FF43279604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68" b="6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34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Téglalap 12">
            <a:extLst>
              <a:ext uri="{FF2B5EF4-FFF2-40B4-BE49-F238E27FC236}">
                <a16:creationId xmlns:a16="http://schemas.microsoft.com/office/drawing/2014/main" id="{0F9DE327-AEAE-44B2-8483-660A265AE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1492CA2-7E37-4577-8E02-1E79AE7EE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2110722-2775-4A70-8182-7C215D42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 rtlCol="0">
            <a:normAutofit/>
          </a:bodyPr>
          <a:lstStyle/>
          <a:p>
            <a:pPr rtl="0"/>
            <a:r>
              <a:rPr lang="hu-HU" sz="4400" dirty="0"/>
              <a:t>Megoldás a Közös Ügyek felületén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87ACB9FA-C8E8-43F1-868B-D328ECFC3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A04D4CC6-4859-B3FF-4235-4A279C628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048" y="298581"/>
            <a:ext cx="8162983" cy="4851918"/>
          </a:xfr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256FAA2-9B95-C754-50F5-8B7DB05D10F2}"/>
              </a:ext>
            </a:extLst>
          </p:cNvPr>
          <p:cNvSpPr txBox="1"/>
          <p:nvPr/>
        </p:nvSpPr>
        <p:spPr>
          <a:xfrm>
            <a:off x="768096" y="5411755"/>
            <a:ext cx="7442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Arial Black" panose="020B0A04020102020204" pitchFamily="34" charset="0"/>
              </a:rPr>
              <a:t>Tudomásunk szerint az első ilyen jellegű fejlesztés!</a:t>
            </a:r>
          </a:p>
        </p:txBody>
      </p:sp>
    </p:spTree>
    <p:extLst>
      <p:ext uri="{BB962C8B-B14F-4D97-AF65-F5344CB8AC3E}">
        <p14:creationId xmlns:p14="http://schemas.microsoft.com/office/powerpoint/2010/main" val="25528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0">
            <a:extLst>
              <a:ext uri="{FF2B5EF4-FFF2-40B4-BE49-F238E27FC236}">
                <a16:creationId xmlns:a16="http://schemas.microsoft.com/office/drawing/2014/main" id="{72AC46CB-E41C-431E-B498-6295C0C5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rtlCol="0">
            <a:normAutofit/>
          </a:bodyPr>
          <a:lstStyle/>
          <a:p>
            <a:pPr rtl="0"/>
            <a:r>
              <a:rPr lang="hu-HU" dirty="0"/>
              <a:t>A sikerünk pillérei</a:t>
            </a:r>
          </a:p>
        </p:txBody>
      </p:sp>
      <p:pic>
        <p:nvPicPr>
          <p:cNvPr id="6" name="Kép 5" descr="Irodában álló nő, tervrajzokat néz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4" r="2462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graphicFrame>
        <p:nvGraphicFramePr>
          <p:cNvPr id="4" name="Tartalom helye 3" descr="SmartArt-ábra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567498"/>
              </p:ext>
            </p:extLst>
          </p:nvPr>
        </p:nvGraphicFramePr>
        <p:xfrm>
          <a:off x="289249" y="2510395"/>
          <a:ext cx="4998962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68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églalap 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/>
          </a:p>
        </p:txBody>
      </p:sp>
      <p:pic>
        <p:nvPicPr>
          <p:cNvPr id="5" name="Kép 4" descr="A munka">
            <a:extLst>
              <a:ext uri="{FF2B5EF4-FFF2-40B4-BE49-F238E27FC236}">
                <a16:creationId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hu-HU" dirty="0"/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F6083A9-53C1-4358-80D7-727411C1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3454094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hu-HU" b="1" dirty="0">
                <a:latin typeface="Algerian" panose="04020705040A02060702" pitchFamily="82" charset="0"/>
              </a:rPr>
              <a:t>Szűcs Péter</a:t>
            </a:r>
          </a:p>
          <a:p>
            <a:pPr rtl="0"/>
            <a:r>
              <a:rPr lang="hu-HU" b="1" dirty="0">
                <a:latin typeface="Algerian" panose="04020705040A02060702" pitchFamily="82" charset="0"/>
                <a:hlinkClick r:id="rId4"/>
              </a:rPr>
              <a:t>Szucs.peter@algoritmika.hu</a:t>
            </a:r>
            <a:endParaRPr lang="hu-HU" b="1" dirty="0">
              <a:latin typeface="Algerian" panose="04020705040A02060702" pitchFamily="82" charset="0"/>
            </a:endParaRPr>
          </a:p>
          <a:p>
            <a:pPr rtl="0"/>
            <a:r>
              <a:rPr lang="hu-HU" b="0" i="0" dirty="0">
                <a:solidFill>
                  <a:srgbClr val="2C363A"/>
                </a:solidFill>
                <a:effectLst/>
                <a:latin typeface="Algerian" panose="04020705040A02060702" pitchFamily="82" charset="0"/>
              </a:rPr>
              <a:t>+36307982048</a:t>
            </a:r>
          </a:p>
          <a:p>
            <a:pPr rtl="0"/>
            <a:r>
              <a:rPr lang="hu-HU" dirty="0">
                <a:solidFill>
                  <a:srgbClr val="2C363A"/>
                </a:solidFill>
                <a:latin typeface="Algerian" panose="04020705040A02060702" pitchFamily="82" charset="0"/>
              </a:rPr>
              <a:t>www.kozosugyek.hu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D1006911-EDB8-4CDF-AEAA-A3FA06085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Keret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541854-87B3-4953-A183-EF3BD285377B}">
  <ds:schemaRefs>
    <ds:schemaRef ds:uri="http://purl.org/dc/terms/"/>
    <ds:schemaRef ds:uri="http://purl.org/dc/dcmitype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Építészeti arculat</Template>
  <TotalTime>96</TotalTime>
  <Words>200</Words>
  <Application>Microsoft Office PowerPoint</Application>
  <PresentationFormat>Szélesvásznú</PresentationFormat>
  <Paragraphs>33</Paragraphs>
  <Slides>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Algerian</vt:lpstr>
      <vt:lpstr>Arial Black</vt:lpstr>
      <vt:lpstr>Calibri</vt:lpstr>
      <vt:lpstr>Corbel</vt:lpstr>
      <vt:lpstr>Times New Roman</vt:lpstr>
      <vt:lpstr>Wingdings 2</vt:lpstr>
      <vt:lpstr>Keret</vt:lpstr>
      <vt:lpstr>Online közgyűlés gyakorlati bemutató</vt:lpstr>
      <vt:lpstr>Előzmények Háttér</vt:lpstr>
      <vt:lpstr>Online közgyűlés a gyakorlatban</vt:lpstr>
      <vt:lpstr>A Közgyűlésen elektronikus hírközlő eszköz közvetítésével történő részvétel  Szabályrendszer a gyakorlatban</vt:lpstr>
      <vt:lpstr>Megoldás a Közös Ügyek felületén</vt:lpstr>
      <vt:lpstr>A sikerünk pillérei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közgyűlés gyakorlati bemutató</dc:title>
  <dc:creator>Péter Szűcs</dc:creator>
  <cp:lastModifiedBy>Péter Szűcs</cp:lastModifiedBy>
  <cp:revision>7</cp:revision>
  <dcterms:created xsi:type="dcterms:W3CDTF">2023-09-12T08:06:13Z</dcterms:created>
  <dcterms:modified xsi:type="dcterms:W3CDTF">2023-09-20T14:10:35Z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