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0300133.tv&amp;timeshift=20240201#lbj72id48b9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242B2B-BBD5-30CD-AEDA-72281D1DB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Földhivatali regisztrációra felkészülés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EB0DFE5-6D0C-B114-01AA-ADA42A0E20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Kaplonyi György</a:t>
            </a:r>
          </a:p>
          <a:p>
            <a:r>
              <a:rPr lang="hu-HU" dirty="0"/>
              <a:t>Magyar Társasházak, Társasházkezelők Országos Alapítványa </a:t>
            </a:r>
          </a:p>
          <a:p>
            <a:r>
              <a:rPr lang="hu-HU" dirty="0"/>
              <a:t>MTOSzSz</a:t>
            </a:r>
          </a:p>
          <a:p>
            <a:r>
              <a:rPr lang="hu-HU" dirty="0"/>
              <a:t>Magyar Társasházak, Társasházkezelők</a:t>
            </a:r>
          </a:p>
          <a:p>
            <a:r>
              <a:rPr lang="hu-HU" dirty="0"/>
              <a:t>Országos Alapítványa</a:t>
            </a:r>
          </a:p>
        </p:txBody>
      </p:sp>
    </p:spTree>
    <p:extLst>
      <p:ext uri="{BB962C8B-B14F-4D97-AF65-F5344CB8AC3E}">
        <p14:creationId xmlns:p14="http://schemas.microsoft.com/office/powerpoint/2010/main" val="370321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C8C313-7F0C-32E9-A56A-515907D5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társasházi törvény 2024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D3C3A6-93E8-FF5C-D412-3B21548FAE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49. § (1) Nem lehet közös képviselő vagy az intézőbizottság elnöke, tagja (a továbbiakban együtt: tisztségviselő), és nem láthat el társasház-kezelői, ingatlankezelői tevékenységet: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9C2C42E-69C9-77D1-D83A-9E0E463233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baseline="30000" dirty="0"/>
              <a:t> </a:t>
            </a:r>
            <a:r>
              <a:rPr lang="hu-HU" dirty="0"/>
              <a:t>c) a tisztségviselő a megválasztását követően legkésőbb a jogszabályban előírt határidőn belül nem kezdeményezi nyilvántartásba vételét az ingatlanügyi hatóságnál,</a:t>
            </a:r>
          </a:p>
          <a:p>
            <a:endParaRPr lang="hu-HU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hu-H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Beiktatta: 2017. évi CLXXXVI. törvény 32. § (1). Hatályos: 2024. II. 1-től.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03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98C0E8-342E-DE75-A4C2-2D67F706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TÁRSASHÁZI TISZTSÉGVISELŐK NYILVÁNTARTÁSA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CA9C39-E934-792D-DB1A-B3572DA791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55/A. § (1) A társasházi tisztségviselők nyilvántartásának célja, hogy a közösség ügyintézését ellátó tisztségviselők e törvényben meghatározott adatainak országosan nyilvános közzétételével megvalósuljon a társasházak működésének transzparenciája, a jegyző társasházak felett gyakorolt törvényességi felügyeletének hatékonysága biztosított legyen, továbbá a társasházak és a közösség jogait és kötelezettségeit érintő hatósági eljárások során </a:t>
            </a:r>
            <a:r>
              <a:rPr lang="hu-HU" b="1" i="1" dirty="0"/>
              <a:t>a megfelelő kapcsolattartást elősegítse.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92A5266-F046-1D8F-FC8B-B731279FC8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(2) *  A közgyűlés által megválasztott közös képviselő vagy az intézőbizottság elnöke a közösség ügyintézését ellátó tevékenységet csak akkor láthat el, ha a tisztség keletkezésének tényét az ingatlanügyi hatóság - az erre irányuló kérelme alapján - az ingatlan-nyilvántartásba - a társasház törzslapra - bejegyezte.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199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38070C-D5A6-9814-1BBE-475E68E8A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TÁRSASHÁZI TISZTSÉGVISELŐK NYILVÁNTARTÁSA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E50031-9BA3-1005-F8F7-21A2CEC4EC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sz="2600" b="1" dirty="0"/>
              <a:t>55/B. § (1) A tisztség keletkezésének ténye tartalmazza</a:t>
            </a:r>
          </a:p>
          <a:p>
            <a:endParaRPr lang="hu-HU" sz="2600" b="1" dirty="0"/>
          </a:p>
          <a:p>
            <a:r>
              <a:rPr lang="hu-HU" sz="2600" b="1" dirty="0"/>
              <a:t>a) a közösség ügyintézését ellátó közös képviselőnek vagy intézőbizottság elnökének</a:t>
            </a:r>
          </a:p>
          <a:p>
            <a:endParaRPr lang="hu-HU" sz="2600" b="1" dirty="0"/>
          </a:p>
          <a:p>
            <a:r>
              <a:rPr lang="hu-HU" sz="2600" b="1" dirty="0" err="1"/>
              <a:t>aa</a:t>
            </a:r>
            <a:r>
              <a:rPr lang="hu-HU" sz="2600" b="1" dirty="0"/>
              <a:t>) természetes személy esetén családi és utónevét, lakcímét,</a:t>
            </a:r>
          </a:p>
          <a:p>
            <a:endParaRPr lang="hu-HU" sz="2600" b="1" dirty="0"/>
          </a:p>
          <a:p>
            <a:r>
              <a:rPr lang="hu-HU" sz="2600" b="1" dirty="0"/>
              <a:t>ab) jogi személy vagy jogi személyiséggel nem rendelkező szervezet esetén nevét, székhelyét, cégjegyzékszámát vagy nyilvántartási számát,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55B1306-3942-4E02-04C1-91BBB0826C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sz="2200" b="1" dirty="0" err="1"/>
              <a:t>ac</a:t>
            </a:r>
            <a:r>
              <a:rPr lang="hu-HU" sz="2200" b="1" dirty="0"/>
              <a:t>) tisztségét, a tisztség keletkezésének és megszűnésének időpontját, illetve ha a tisztségviselő a közösség ügyeinek intézését ügyvivőként látja el, ennek tényét és határidejét, valamint</a:t>
            </a:r>
          </a:p>
          <a:p>
            <a:endParaRPr lang="hu-HU" sz="2200" b="1" dirty="0"/>
          </a:p>
          <a:p>
            <a:r>
              <a:rPr lang="hu-HU" sz="2200" b="1" dirty="0"/>
              <a:t>ad) jogi személy vagy jogi személyiséggel nem rendelkező szervezet esetén - valamint ha a természetes személy tisztségviselő bejelenti - az elektronikus levélcímét, telefonos elérhetőségét,</a:t>
            </a:r>
          </a:p>
          <a:p>
            <a:endParaRPr lang="hu-HU" sz="2200" b="1" dirty="0"/>
          </a:p>
          <a:p>
            <a:r>
              <a:rPr lang="hu-HU" sz="2200" b="1" dirty="0"/>
              <a:t>b) a társasházközösség nevét.</a:t>
            </a:r>
          </a:p>
          <a:p>
            <a:endParaRPr lang="hu-HU" sz="2200" b="1" dirty="0"/>
          </a:p>
          <a:p>
            <a:r>
              <a:rPr lang="hu-HU" sz="2200" b="1" dirty="0"/>
              <a:t>(2) *  A közös képviselő vagy az intézőbizottság elnöke a közgyűlés által elfogadott számviteli szabályok szerinti beszámolót benyújtja az ingatlanügyi hatósághoz. A beszámoló benyújtásának tényét az ingatlanügyi hatóság a társasház törzslapra bejegyzi.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295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375F9D-B98F-D3DC-D9FD-E089A1A9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TÁRSASHÁZI TISZTSÉGVISELŐK NYILVÁNTARTÁSA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5A29FE-6E18-EE5B-DC3B-A5C7D337B8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55/C. § A földmérési és térinformatikai államigazgatási szerv az általa üzemeltetett honlapon - </a:t>
            </a:r>
            <a:r>
              <a:rPr lang="hu-HU" b="1" i="1" dirty="0"/>
              <a:t>bárki számára korlátozásmentes hozzáférést biztosítva </a:t>
            </a:r>
            <a:r>
              <a:rPr lang="hu-HU" dirty="0"/>
              <a:t>- közzéteszi a társasházi tisztségviselők e fejezetben meghatározott adatait, </a:t>
            </a:r>
            <a:r>
              <a:rPr lang="hu-HU" b="1" i="1" dirty="0"/>
              <a:t>a társasházak számviteli szabályok szerinti beszámolóit, valamint a társasház közösségének nevét, címét, helyrajzi számát.</a:t>
            </a:r>
          </a:p>
          <a:p>
            <a:endParaRPr lang="hu-HU" dirty="0"/>
          </a:p>
          <a:p>
            <a:r>
              <a:rPr lang="hu-HU" dirty="0"/>
              <a:t>55/D. § A közös képviselő vagy az intézőbizottság elnöke látja el a nyilvántartásba vétellel és az adatváltozás bejelentésével kapcsolatos, jogszabályban foglalt feladatait.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3FDB7C7-5785-300C-1F12-A61CDB73EC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közös képviselő közzé teszi a </a:t>
            </a:r>
            <a:r>
              <a:rPr lang="hu-HU" b="1" i="1" dirty="0"/>
              <a:t>társasházi tisztségviselők adatait</a:t>
            </a:r>
            <a:r>
              <a:rPr lang="hu-HU" dirty="0"/>
              <a:t>, a </a:t>
            </a:r>
            <a:r>
              <a:rPr lang="hu-HU" b="1" i="1" dirty="0"/>
              <a:t>társasházak számviteli szabályok szerinti beszámolóit</a:t>
            </a:r>
            <a:r>
              <a:rPr lang="hu-HU" dirty="0"/>
              <a:t>, valamint a társasház közösségének nevét, címét, helyrajzi számát.</a:t>
            </a:r>
          </a:p>
        </p:txBody>
      </p:sp>
    </p:spTree>
    <p:extLst>
      <p:ext uri="{BB962C8B-B14F-4D97-AF65-F5344CB8AC3E}">
        <p14:creationId xmlns:p14="http://schemas.microsoft.com/office/powerpoint/2010/main" val="104273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7EA87E-82C6-68AC-E7BE-18AF195C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479/2016. (XII. 28.) Korm. rendelet</a:t>
            </a:r>
            <a:br>
              <a:rPr lang="hu-HU" sz="2000" dirty="0"/>
            </a:br>
            <a:r>
              <a:rPr lang="hu-HU" sz="2000" dirty="0"/>
              <a:t>a számviteli törvény szerinti egyes egyéb szervezetek beszámoló készítési és könyvvezetési kötelezettségének sajátosságairól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200DC7-D6E4-7F11-0CDC-6EF4DC926C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/A. § *  (1) Az egyéb szervezet a beszámoló készítésére és az azt alátámasztó könyvvezetésre alkalmazhatja a Tv. 20. § (4)-(5b) bekezdésében foglaltakat, azzal, hogy a választott devizát legalább az egyéb szervezet számviteli politikájában szükséges rögzíteni az üzleti év első napját megelőzően.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428CB9F-292C-E9C5-5B49-15372016F3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b="1" i="1" dirty="0"/>
              <a:t>Kötelező szabályzatok:</a:t>
            </a:r>
          </a:p>
          <a:p>
            <a:r>
              <a:rPr lang="hu-HU" dirty="0"/>
              <a:t>- Számviteli politika</a:t>
            </a:r>
          </a:p>
          <a:p>
            <a:r>
              <a:rPr lang="hu-HU" dirty="0"/>
              <a:t>- Pénzkezelési szabályzat</a:t>
            </a:r>
          </a:p>
          <a:p>
            <a:r>
              <a:rPr lang="hu-HU" dirty="0"/>
              <a:t>- Leltározási szabályzat</a:t>
            </a:r>
          </a:p>
          <a:p>
            <a:r>
              <a:rPr lang="hu-HU" dirty="0"/>
              <a:t>- Bizonylati rend</a:t>
            </a:r>
          </a:p>
          <a:p>
            <a:r>
              <a:rPr lang="hu-HU" dirty="0"/>
              <a:t>- Adatkezelési tájékoztató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87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F2492F-C803-12DD-E245-8B8BF5DB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Beszámolók típusai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1D1920-B453-DA30-30E7-C7B6A4DDB0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Egyszerűsített beszámolót készíthet az a társasház, amelynek az alaptevékenységből, valamint a vállalkozási tevékenységből származó bevételének együttes összege - két egymást követő évben, évenként - az 50 millió forintot nem haladja meg.</a:t>
            </a:r>
          </a:p>
          <a:p>
            <a:r>
              <a:rPr lang="hu-HU" dirty="0"/>
              <a:t>(egyszeres könyvvitel)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F4EBBBC-C2D0-3F53-4CDB-5584386004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Egyszerűsített éves beszámolót köteles készíteni az a társasház, amelynek két egymást követő évben az alaptevékenységből, valamint a vállalkozási tevékenységből származó éves bevételének együttes összege évenként meghaladja az 50 millió forintot.</a:t>
            </a:r>
          </a:p>
          <a:p>
            <a:r>
              <a:rPr lang="hu-HU" dirty="0"/>
              <a:t>(kettős könyvvitel)</a:t>
            </a:r>
          </a:p>
        </p:txBody>
      </p:sp>
    </p:spTree>
    <p:extLst>
      <p:ext uri="{BB962C8B-B14F-4D97-AF65-F5344CB8AC3E}">
        <p14:creationId xmlns:p14="http://schemas.microsoft.com/office/powerpoint/2010/main" val="15561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85C686-63E3-77AB-BA59-863E6AD2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mérlegtételek alátámasztása leltárral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5D1A7F-AB77-A09D-189C-1BF2F4E6B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könyvek üzleti év végi zárásához, a beszámoló elkészítéséhez, a mérleg tételeinek alátámasztásához olyan leltárt kell összeállítani és e törvény előírásai szerint megőrizni, amely tételesen, ellenőrizhető módon tartalmazza a társasháznak a mérleg fordulónapján meglévő eszközeit és forrásait mennyiségben és értékben.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ADDEB50-D183-28BD-9350-ABF38E29A7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/>
              <a:t>Ha a társasház a számviteli alapelveknek megfelelő mennyiségi nyilvántartást nem vezet, vagy e nyilvántartást nem folyamatosan vezeti, akkor a leltárba bekerülő adatok valódiságáról - a leltár összeállítását megelőzően - leltározással köteles meggyőződni.</a:t>
            </a:r>
          </a:p>
        </p:txBody>
      </p:sp>
    </p:spTree>
    <p:extLst>
      <p:ext uri="{BB962C8B-B14F-4D97-AF65-F5344CB8AC3E}">
        <p14:creationId xmlns:p14="http://schemas.microsoft.com/office/powerpoint/2010/main" val="17904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40FA02-9C4E-3350-0929-028D5994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Felelősség kérdése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8963AA-62A1-34AA-3F11-35FDB92D55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A számviteli szabályzatok elkészítéséért, módosításáért a gazdálkodó képviseletére jogosult személy felelős.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8290CC-5BBE-32E5-FE10-7DA0C801E3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b="1" dirty="0"/>
              <a:t>A nyilvános adatbázisokba csak olyan adat tölthető fel,</a:t>
            </a:r>
            <a:r>
              <a:rPr lang="hu-HU" dirty="0"/>
              <a:t> melyet a társasház alapító okirata, nyilvántartásai tartalmaznak</a:t>
            </a:r>
            <a:r>
              <a:rPr lang="hu-HU" b="1" dirty="0"/>
              <a:t>, az előírások szerinti megalapozottsággal rendelkeznek </a:t>
            </a:r>
            <a:r>
              <a:rPr lang="hu-HU" dirty="0"/>
              <a:t>és amennyiben ezeket közgyűlésnek kell elfogadnia, akkor azt </a:t>
            </a:r>
            <a:r>
              <a:rPr lang="hu-HU" b="1" dirty="0"/>
              <a:t>közgyűlés a feltöltés előtt elfogadta.</a:t>
            </a:r>
          </a:p>
        </p:txBody>
      </p:sp>
    </p:spTree>
    <p:extLst>
      <p:ext uri="{BB962C8B-B14F-4D97-AF65-F5344CB8AC3E}">
        <p14:creationId xmlns:p14="http://schemas.microsoft.com/office/powerpoint/2010/main" val="3980721771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789</Words>
  <Application>Microsoft Office PowerPoint</Application>
  <PresentationFormat>Szélesvásznú</PresentationFormat>
  <Paragraphs>53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Szelet</vt:lpstr>
      <vt:lpstr>Földhivatali regisztrációra felkészülés</vt:lpstr>
      <vt:lpstr>A társasházi törvény 2024</vt:lpstr>
      <vt:lpstr>A TÁRSASHÁZI TISZTSÉGVISELŐK NYILVÁNTARTÁSA</vt:lpstr>
      <vt:lpstr>A TÁRSASHÁZI TISZTSÉGVISELŐK NYILVÁNTARTÁSA</vt:lpstr>
      <vt:lpstr>A TÁRSASHÁZI TISZTSÉGVISELŐK NYILVÁNTARTÁSA</vt:lpstr>
      <vt:lpstr>479/2016. (XII. 28.) Korm. rendelet a számviteli törvény szerinti egyes egyéb szervezetek beszámoló készítési és könyvvezetési kötelezettségének sajátosságairól</vt:lpstr>
      <vt:lpstr>Beszámolók típusai</vt:lpstr>
      <vt:lpstr>A mérlegtételek alátámasztása leltárral</vt:lpstr>
      <vt:lpstr>Felelősség kérdése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Földhivatali regisztrációra felkészülés</dc:title>
  <dc:creator>Quadratus Kft. Block 2000</dc:creator>
  <cp:lastModifiedBy>Quadratus Kft. Block 2000</cp:lastModifiedBy>
  <cp:revision>2</cp:revision>
  <dcterms:created xsi:type="dcterms:W3CDTF">2023-04-20T04:53:51Z</dcterms:created>
  <dcterms:modified xsi:type="dcterms:W3CDTF">2023-09-19T07:55:29Z</dcterms:modified>
</cp:coreProperties>
</file>